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9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ACA8F17F-3E9F-4A99-A786-7CFCF1AC3B0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1FEE4C3-97A3-47D0-AD9A-9F031E229A4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4187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F17F-3E9F-4A99-A786-7CFCF1AC3B0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E4C3-97A3-47D0-AD9A-9F031E229A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580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F17F-3E9F-4A99-A786-7CFCF1AC3B0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E4C3-97A3-47D0-AD9A-9F031E229A4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112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F17F-3E9F-4A99-A786-7CFCF1AC3B0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E4C3-97A3-47D0-AD9A-9F031E229A4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5354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F17F-3E9F-4A99-A786-7CFCF1AC3B0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E4C3-97A3-47D0-AD9A-9F031E229A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230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F17F-3E9F-4A99-A786-7CFCF1AC3B0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E4C3-97A3-47D0-AD9A-9F031E229A4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2592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F17F-3E9F-4A99-A786-7CFCF1AC3B0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E4C3-97A3-47D0-AD9A-9F031E229A4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37406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F17F-3E9F-4A99-A786-7CFCF1AC3B0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E4C3-97A3-47D0-AD9A-9F031E229A4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52333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F17F-3E9F-4A99-A786-7CFCF1AC3B0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E4C3-97A3-47D0-AD9A-9F031E229A4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1604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F17F-3E9F-4A99-A786-7CFCF1AC3B0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E4C3-97A3-47D0-AD9A-9F031E229A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144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F17F-3E9F-4A99-A786-7CFCF1AC3B0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E4C3-97A3-47D0-AD9A-9F031E229A4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4524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F17F-3E9F-4A99-A786-7CFCF1AC3B0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E4C3-97A3-47D0-AD9A-9F031E229A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739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F17F-3E9F-4A99-A786-7CFCF1AC3B0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E4C3-97A3-47D0-AD9A-9F031E229A44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611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F17F-3E9F-4A99-A786-7CFCF1AC3B0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E4C3-97A3-47D0-AD9A-9F031E229A4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858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F17F-3E9F-4A99-A786-7CFCF1AC3B0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E4C3-97A3-47D0-AD9A-9F031E229A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479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F17F-3E9F-4A99-A786-7CFCF1AC3B0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E4C3-97A3-47D0-AD9A-9F031E229A4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5061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F17F-3E9F-4A99-A786-7CFCF1AC3B0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E4C3-97A3-47D0-AD9A-9F031E229A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277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CA8F17F-3E9F-4A99-A786-7CFCF1AC3B0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1FEE4C3-97A3-47D0-AD9A-9F031E229A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52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D12C71-6205-5BC8-D860-2F6107871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«Православие и отечественная культура: 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потери и приобретения минувшего, образ будущего»</a:t>
            </a:r>
            <a:endParaRPr lang="ru-RU" sz="6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B0DD4C-612A-68CB-4E95-7DBC179F97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православного</a:t>
            </a:r>
          </a:p>
          <a:p>
            <a:pPr marL="0" indent="0" algn="ctr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образа посредством</a:t>
            </a:r>
          </a:p>
          <a:p>
            <a:pPr marL="0" indent="0" algn="ctr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экскурсионных поездок»</a:t>
            </a:r>
          </a:p>
          <a:p>
            <a:pPr marL="0" indent="0" algn="r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истории и обществознания</a:t>
            </a:r>
          </a:p>
          <a:p>
            <a:pPr marL="0" indent="0" algn="r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«Гимназия»</a:t>
            </a:r>
          </a:p>
          <a:p>
            <a:pPr marL="0" indent="0" algn="r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Черных Светлана Васильевна</a:t>
            </a:r>
          </a:p>
          <a:p>
            <a:pPr marL="0" indent="0" algn="ctr">
              <a:buNone/>
            </a:pP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Реутов, 2023 г. </a:t>
            </a:r>
          </a:p>
        </p:txBody>
      </p:sp>
    </p:spTree>
    <p:extLst>
      <p:ext uri="{BB962C8B-B14F-4D97-AF65-F5344CB8AC3E}">
        <p14:creationId xmlns:p14="http://schemas.microsoft.com/office/powerpoint/2010/main" val="2630602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9AC7E0-2CCA-5776-41B5-BB3C2CDF4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A5D5965-846D-50E5-ADEC-238153376A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8B4ABD6-7153-2982-99F1-DFEA25ED469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DBDEBD9-0F3F-8D25-0BC5-636652B5D4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D130116-5726-C2CA-BB09-5E29BB053C6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037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</TotalTime>
  <Words>44</Words>
  <Application>Microsoft Office PowerPoint</Application>
  <PresentationFormat>Широкоэкранный</PresentationFormat>
  <Paragraphs>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Garamond</vt:lpstr>
      <vt:lpstr>Times New Roman</vt:lpstr>
      <vt:lpstr>Натуральные материалы</vt:lpstr>
      <vt:lpstr>«Православие и отечественная культура:  потери и приобретения минувшего, образ будущего»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«Православие и отечественная культура:  потери и приобретения минувшего, образ будущего»</dc:title>
  <dc:creator>Светлана Черных</dc:creator>
  <cp:lastModifiedBy>Светлана Черных</cp:lastModifiedBy>
  <cp:revision>1</cp:revision>
  <dcterms:created xsi:type="dcterms:W3CDTF">2023-11-21T18:53:50Z</dcterms:created>
  <dcterms:modified xsi:type="dcterms:W3CDTF">2023-11-21T19:15:06Z</dcterms:modified>
</cp:coreProperties>
</file>