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6" r:id="rId4"/>
    <p:sldId id="270" r:id="rId5"/>
    <p:sldId id="274" r:id="rId6"/>
    <p:sldId id="268" r:id="rId7"/>
    <p:sldId id="269" r:id="rId8"/>
    <p:sldId id="271" r:id="rId9"/>
    <p:sldId id="272" r:id="rId10"/>
    <p:sldId id="275" r:id="rId11"/>
    <p:sldId id="273" r:id="rId12"/>
    <p:sldId id="265" r:id="rId13"/>
    <p:sldId id="276" r:id="rId14"/>
    <p:sldId id="277" r:id="rId15"/>
  </p:sldIdLst>
  <p:sldSz cx="12192000" cy="6858000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27"/>
  </p:normalViewPr>
  <p:slideViewPr>
    <p:cSldViewPr snapToGrid="0" snapToObjects="1">
      <p:cViewPr varScale="1">
        <p:scale>
          <a:sx n="74" d="100"/>
          <a:sy n="74" d="100"/>
        </p:scale>
        <p:origin x="55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42AF78E-FFAD-974F-90F9-90119C17D7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8C8B07-75A3-9C4F-9A69-BB07F220AF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72592" y="386093"/>
            <a:ext cx="695102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698A3C-02AC-914E-A09C-C8F676EF51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72592" y="2865768"/>
            <a:ext cx="695102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A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48E05-6956-964B-B33D-04221FC7A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65691-7500-384C-868B-9CA170B9C10D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D17198-8907-CC4F-8457-C8DEA7332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93B9CC-6EEE-D342-A7DC-0BDE23FB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6DA36-B87B-7948-A26F-7371C2392CC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632308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89905-0108-8B45-A428-A0F1F06F6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F70BE0-6C8E-854C-9840-DA8A44895F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00063-A534-6A4D-BACD-68D2F9535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65691-7500-384C-868B-9CA170B9C10D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9B807-D7D4-9645-A69C-A0646C5A1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BBDD1-51AC-F944-8963-5F65D1267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6DA36-B87B-7948-A26F-7371C2392CC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016677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251DA0-B9BA-9242-8EFE-C7553949B7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EFA50B-018D-064B-9201-D7AE34ED25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4A4066-701A-3F4C-B222-07DD33769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65691-7500-384C-868B-9CA170B9C10D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F88E7-4AE2-8F43-8235-9CAAFC4F6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90A215-8897-094D-A802-2B2F5A435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6DA36-B87B-7948-A26F-7371C2392CC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487231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9BD58-8D43-074F-8DF2-81CBD57B9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C0DA5-062C-FC4B-9F9E-28A9FDD29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2B3BD-B302-6147-BA67-5EF395652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65691-7500-384C-868B-9CA170B9C10D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9C19E1-B44C-8847-92DB-EBE555816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945334-FB0C-2049-BAEB-A9626AB97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6DA36-B87B-7948-A26F-7371C2392CC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243690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CDA05-80D8-B64B-A82D-AF42D2783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A6F644-B84D-F949-8EE9-3B0C790701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650DC-E998-A14A-A1FA-7F7795C94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65691-7500-384C-868B-9CA170B9C10D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19A3D-296C-154C-B563-1CD340492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53863-70CC-BC4C-9402-7E25458BB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6DA36-B87B-7948-A26F-7371C2392CC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500900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441F0-411F-C54D-A62B-1DE275549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B6DD56-7651-4D41-8F5F-62BDE1CE25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71F6FB-2E7D-C74E-8C47-474C6230B0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58016E-FDBD-3541-A493-066F04A62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65691-7500-384C-868B-9CA170B9C10D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8820F6-3AB0-1541-AC39-95B86E1B5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932DF6-DF21-4046-99FE-363EDE10C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6DA36-B87B-7948-A26F-7371C2392CC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027320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84ED0-4543-2B4F-AFCB-65BBB2497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C5FFB-92F8-E54D-AD06-648E729B4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3F6AC2-2466-3549-BBB9-3F1D77D44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223CC8-D38B-2044-8ABC-EF21CEEC7E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33D2D5-2037-3C46-93D6-68EAC5027B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441699-DA27-854F-AC5D-F79E4836B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65691-7500-384C-868B-9CA170B9C10D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C92B1E-848C-A840-B0B5-85A9862AE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F103FE-6351-8D45-A975-5BB171BFB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6DA36-B87B-7948-A26F-7371C2392CC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580071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DA1EF-62E2-AC42-9015-618B853B4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E4884F-BF98-BD44-B257-130C719C0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65691-7500-384C-868B-9CA170B9C10D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977D90-56D4-8A4F-9DFD-B6A0BC877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BE8076-C607-9040-B443-8A861EBA7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6DA36-B87B-7948-A26F-7371C2392CC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685363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EE20E3-1C3C-9442-9684-6CCA770AA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65691-7500-384C-868B-9CA170B9C10D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4C7B46-7491-9A45-92F8-C4017F96A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A928C7-1355-E648-B677-496C5A66B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6DA36-B87B-7948-A26F-7371C2392CC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4260459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AED14-6227-9644-93EC-8313A0BD8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7118A-D15D-8247-B3AD-7B2A4C2402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9A907F-BF8E-7F42-A4AD-F327415693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724769-5E2E-C94A-B42F-8CE6EB60F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65691-7500-384C-868B-9CA170B9C10D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29B174-5679-5743-8986-253CFCBF8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AA4750-E891-DF48-9523-D3D98FB03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6DA36-B87B-7948-A26F-7371C2392CC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264947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EF48A-A2AF-6E4B-9C7B-FDB75859B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F61E7B-2C28-6D4B-9FD5-99F9D77074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C3F178-38E3-2A4B-A91C-70AA268F28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A42584-6FB9-E844-909C-B74C6F294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65691-7500-384C-868B-9CA170B9C10D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171D32-4203-B846-A0B9-834EC497B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AD1E65-1590-9B47-8909-306BA91DA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6DA36-B87B-7948-A26F-7371C2392CC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01822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6308632-BD79-504E-84F5-B9D1CDB58AF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2EA1D7-B0C6-8541-B84D-84C6CE766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61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AD699E-5BD7-CB4F-AA57-8FAF46396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FC304F-C3C0-9242-B331-4BDCB53C26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65691-7500-384C-868B-9CA170B9C10D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C86FD-8B03-FD4A-96E7-80895F48D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A3E9A3-57F4-694F-8A6C-0A8A8E37C5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6DA36-B87B-7948-A26F-7371C2392CC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865710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Relationship Id="rId9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CA707-AE72-0C4E-9823-AA98CA62C9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0164" y="-25757"/>
            <a:ext cx="6951023" cy="3966692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«Жизнь и творчество </a:t>
            </a:r>
            <a:b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Агнии Львовны </a:t>
            </a:r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A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BFF8A6-AEFF-C84A-8BD3-AE93C17A07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57621" y="4140557"/>
            <a:ext cx="5679583" cy="2730321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Выполнила: </a:t>
            </a:r>
            <a:r>
              <a:rPr lang="ru-RU" dirty="0"/>
              <a:t>Саратова Е.А.</a:t>
            </a:r>
          </a:p>
          <a:p>
            <a:r>
              <a:rPr lang="ru-RU" dirty="0"/>
              <a:t>группа 244з1</a:t>
            </a:r>
          </a:p>
          <a:p>
            <a:r>
              <a:rPr lang="ru-RU" dirty="0"/>
              <a:t>специальность 44.02.01</a:t>
            </a:r>
          </a:p>
          <a:p>
            <a:r>
              <a:rPr lang="ru-RU" dirty="0"/>
              <a:t>Дошкольное образование</a:t>
            </a:r>
          </a:p>
          <a:p>
            <a:r>
              <a:rPr lang="ru-RU" dirty="0"/>
              <a:t>(заочная форма обучения)</a:t>
            </a:r>
          </a:p>
          <a:p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23499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1078" y="270456"/>
            <a:ext cx="10894454" cy="155834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1964 году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придумала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радиопередачу «Найти человека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Поэтесса взялась за работу, которая была не по силам никому.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зачитывала отрывки писем, ей помогали слушатели: в результате около тысячи семей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воссоединились. На протяжении 9-ти лет,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 каждого месяца,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Агния Львовна выходила в эфир радио «Маяк», чтобы рассказать новую историю.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754" y="2640169"/>
            <a:ext cx="4325647" cy="30527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709" y="2005558"/>
            <a:ext cx="4422361" cy="442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6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027" y="2470318"/>
            <a:ext cx="4339107" cy="325433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2297" y="457289"/>
            <a:ext cx="10645462" cy="1654845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Естественно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 творчестве поэтесса не забывала, и продолжала писать книги для самых маленьких. Ее стихи для детей «Дедушка и внучка»,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Лешенька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Лешенька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«Медведь и Дядя Вова», «Первоклассница», «Вовка добрая душа» и многие другие публиковались большими тиражами и с удовольствием прочитывались детьми по всей стране.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646" y="2470318"/>
            <a:ext cx="5172702" cy="325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87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27364" y="704576"/>
            <a:ext cx="5181600" cy="5373665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76 лет ей неожиданно стало плохо с сердцем. Случился инфаркт. Он оказался первым и последним.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умерла 1 апреля 1981 г. Она обрела свой последний приют на Новодевичьем кладбище Москвы.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Могила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всегда утопает в цветах от преданных почитателей самых разных национальностей, возраста и профессий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Ее именем назван кратер на Венере и малая планета вблизи орбиты Юпитера.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859" y="704576"/>
            <a:ext cx="5640947" cy="5318974"/>
          </a:xfrm>
        </p:spPr>
      </p:pic>
    </p:spTree>
    <p:extLst>
      <p:ext uri="{BB962C8B-B14F-4D97-AF65-F5344CB8AC3E}">
        <p14:creationId xmlns:p14="http://schemas.microsoft.com/office/powerpoint/2010/main" val="15595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 А.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757" y="1021278"/>
            <a:ext cx="1899968" cy="25332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539" y="1063570"/>
            <a:ext cx="1892497" cy="249099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359" y="1082020"/>
            <a:ext cx="1780235" cy="247254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319" y="1063570"/>
            <a:ext cx="1868917" cy="249099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757" y="4210722"/>
            <a:ext cx="1739427" cy="226935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396" y="4206071"/>
            <a:ext cx="2050781" cy="227400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359" y="4210722"/>
            <a:ext cx="1686204" cy="238989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745" y="4210723"/>
            <a:ext cx="2220509" cy="237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533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997" y="102460"/>
            <a:ext cx="8576257" cy="6362182"/>
          </a:xfrm>
        </p:spPr>
      </p:pic>
    </p:spTree>
    <p:extLst>
      <p:ext uri="{BB962C8B-B14F-4D97-AF65-F5344CB8AC3E}">
        <p14:creationId xmlns:p14="http://schemas.microsoft.com/office/powerpoint/2010/main" val="4073022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430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Агния Львовна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(1906-1981)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098798" y="1584429"/>
            <a:ext cx="5839691" cy="4531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Агния Львовна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появилась на свет в Москве 17 (4) февраля 1906 года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Агния родилась в образованной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еврейского происхождения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Ее отцом стал Лев Николаевич Волов, ветеринарный врач, и Мария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Ильинична Волова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девичестве Блох), которая после рождения дочери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занялась домашним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хозяйством.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087" y="1239430"/>
            <a:ext cx="3915381" cy="4876799"/>
          </a:xfrm>
        </p:spPr>
      </p:pic>
    </p:spTree>
    <p:extLst>
      <p:ext uri="{BB962C8B-B14F-4D97-AF65-F5344CB8AC3E}">
        <p14:creationId xmlns:p14="http://schemas.microsoft.com/office/powerpoint/2010/main" val="75312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470072" y="1534396"/>
            <a:ext cx="4606637" cy="34934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начала писать ещё в школе. Как впоследствии признавалась сама поэтесса, в первых классах гимназии она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отдавала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дань любовной тематике.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65042" y="761999"/>
            <a:ext cx="3720289" cy="501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27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72836" y="928256"/>
            <a:ext cx="4724400" cy="425305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обучалась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немецкому и французскому языкам, ходила в престижную гимназию. Кроме того, она поступила в хореографическое училище, намереваясь стать балериной. При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этом,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положение еврейской семьи, да еще и в условиях Октябрьской революции, оставляло желать лучшего. Поэтому в 15 лет Агния подделала документы, увеличив свой возраст на год, и пошла продавцом в магазин «Одежда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06836" y="983259"/>
            <a:ext cx="5604163" cy="414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63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30382" y="1105189"/>
            <a:ext cx="5181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Всерьез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работе литератора Агния подумала на выпускном в училище, где она выступала с чтением собственного произведения. Услышавший ее нарком просвещения Анатолий Луначарский, смеясь, сообщил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ей стоит писать детские стихи. Так впоследствии она и поступит.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14655" y="1105189"/>
            <a:ext cx="4755229" cy="465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601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0327" y="332508"/>
            <a:ext cx="11021291" cy="2202873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1921 году юная танцовщица вышла замуж за Павла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чью фамилию так и оставит себе впоследствии. Спустя почти 10 лет брака молодые люди разведутся. У Павла и Агнии родился сын Эдгар, погибший в 18-летнем возраста в ДТП.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супругом писательницы стал Андрей Владимирович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Щегляев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совершенно далекий от искусства, теплоэнергетик, с которым она прожила в счастье и любви больше 40 лет, вплоть до 1970 года, который умер из-за онкологического заболевания. От него она родит дочь Татьяну, которая так же, как и отец, станет кандидатом технических наук.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81" y="2871201"/>
            <a:ext cx="3800971" cy="28507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638" y="2871201"/>
            <a:ext cx="6915980" cy="269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11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066799"/>
            <a:ext cx="4592782" cy="511016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82145" y="748144"/>
            <a:ext cx="4932218" cy="530629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Свои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произведения поэтесса понесла в Госиздат в 1925 году и они были опубликованы, тогда ей было 19 лет.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этого времени она  и стала писать для детей. Далее последовали сборники стихов «Игрушки», «Братишки», «Мальчик наоборот», «Снегирь», «Болтунья» и многие другие. Произведения молодой поэтессы достаточно быстро обеспечили ей большую популярность среди советских читателей.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06136"/>
            <a:ext cx="45339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491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381" y="900545"/>
            <a:ext cx="4107362" cy="4668915"/>
          </a:xfrm>
        </p:spPr>
      </p:pic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768927" y="623454"/>
            <a:ext cx="5181600" cy="5761327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годы Агния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вместе с семьей была эвакуирована в Свердловск. Она много выступала по радио, печатала военные статьи, очерки и стихотворения в газетах. В 1940-ых годах у нее возник замысел писать произведения о юных подростках, которые неустанно трудятся на оборонных заводах у многочисленных станков. Чтобы овладеть темой, она даже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профессией токаря, и в 1943 году написала долгожданное произведение «Идет ученик».</a:t>
            </a:r>
          </a:p>
        </p:txBody>
      </p:sp>
    </p:spTree>
    <p:extLst>
      <p:ext uri="{BB962C8B-B14F-4D97-AF65-F5344CB8AC3E}">
        <p14:creationId xmlns:p14="http://schemas.microsoft.com/office/powerpoint/2010/main" val="1431832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3" y="753990"/>
            <a:ext cx="5181600" cy="5181600"/>
          </a:xfrm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6416899" y="1169121"/>
            <a:ext cx="5181600" cy="435133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После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 поэтесса очень часто посещала детские дома, общалась с сиротами, читала свои стихи, над некоторыми детскими домами даже шефствовала.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1947 году Агния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опубликовала одно из самых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тяжелых своих произведений – поэму «Звенигород», посвященную многочисленным детям, у которых война забрала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973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706</Words>
  <Application>Microsoft Office PowerPoint</Application>
  <PresentationFormat>Широкоэкранный</PresentationFormat>
  <Paragraphs>25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«Жизнь и творчество  Агнии Львовны Барто»</vt:lpstr>
      <vt:lpstr>Агния Львовна Барто (1906-1981)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Книги А. Барто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ххх</cp:lastModifiedBy>
  <cp:revision>59</cp:revision>
  <dcterms:created xsi:type="dcterms:W3CDTF">2023-07-14T15:39:09Z</dcterms:created>
  <dcterms:modified xsi:type="dcterms:W3CDTF">2023-11-12T20:54:55Z</dcterms:modified>
</cp:coreProperties>
</file>