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432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525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311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780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988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428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267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4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166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968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69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EEAF6-69F9-4B0E-98D5-0B3B7CD0787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8EDE6-628B-42A0-97CB-CBF2ACED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46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692696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002060"/>
                </a:solidFill>
              </a:rPr>
              <a:t>Le visage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4048125" cy="517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888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846137"/>
            <a:ext cx="4048125" cy="517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низ 1"/>
          <p:cNvSpPr/>
          <p:nvPr/>
        </p:nvSpPr>
        <p:spPr>
          <a:xfrm rot="2747574" flipH="1">
            <a:off x="5533808" y="1629985"/>
            <a:ext cx="164755" cy="79204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957501" y="1367662"/>
            <a:ext cx="1928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l</a:t>
            </a:r>
            <a:r>
              <a:rPr lang="en-US" sz="3600" b="1" dirty="0" smtClean="0">
                <a:solidFill>
                  <a:srgbClr val="002060"/>
                </a:solidFill>
              </a:rPr>
              <a:t>es </a:t>
            </a:r>
            <a:r>
              <a:rPr lang="en-US" sz="3600" b="1" dirty="0" err="1" smtClean="0">
                <a:solidFill>
                  <a:srgbClr val="002060"/>
                </a:solidFill>
              </a:rPr>
              <a:t>yeux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1165" y="2306434"/>
            <a:ext cx="2528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l</a:t>
            </a:r>
            <a:r>
              <a:rPr lang="en-US" sz="3600" b="1" dirty="0" smtClean="0">
                <a:solidFill>
                  <a:srgbClr val="002060"/>
                </a:solidFill>
              </a:rPr>
              <a:t>a bouche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7585">
            <a:off x="4945570" y="2532456"/>
            <a:ext cx="830056" cy="810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74515" y="1419819"/>
            <a:ext cx="796728" cy="77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84625" y="729570"/>
            <a:ext cx="2398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l</a:t>
            </a:r>
            <a:r>
              <a:rPr lang="en-US" sz="3600" b="1" dirty="0" smtClean="0">
                <a:solidFill>
                  <a:srgbClr val="002060"/>
                </a:solidFill>
              </a:rPr>
              <a:t>es </a:t>
            </a:r>
            <a:r>
              <a:rPr lang="en-US" sz="3600" b="1" dirty="0" err="1" smtClean="0">
                <a:solidFill>
                  <a:srgbClr val="002060"/>
                </a:solidFill>
              </a:rPr>
              <a:t>cheveux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96057">
            <a:off x="2802022" y="2825970"/>
            <a:ext cx="971704" cy="94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7584" y="3212976"/>
            <a:ext cx="1851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l</a:t>
            </a:r>
            <a:r>
              <a:rPr lang="en-US" sz="3600" b="1" dirty="0" smtClean="0">
                <a:solidFill>
                  <a:srgbClr val="002060"/>
                </a:solidFill>
              </a:rPr>
              <a:t>es </a:t>
            </a:r>
            <a:r>
              <a:rPr lang="en-US" sz="3600" b="1" dirty="0" err="1" smtClean="0">
                <a:solidFill>
                  <a:srgbClr val="002060"/>
                </a:solidFill>
              </a:rPr>
              <a:t>joues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4705">
            <a:off x="2349643" y="2148592"/>
            <a:ext cx="1167027" cy="115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4684" y="2307329"/>
            <a:ext cx="22168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l</a:t>
            </a:r>
            <a:r>
              <a:rPr lang="en-US" sz="3600" b="1" dirty="0" smtClean="0">
                <a:solidFill>
                  <a:srgbClr val="002060"/>
                </a:solidFill>
              </a:rPr>
              <a:t>es </a:t>
            </a:r>
            <a:r>
              <a:rPr lang="en-US" sz="3600" b="1" dirty="0" err="1" smtClean="0">
                <a:solidFill>
                  <a:srgbClr val="002060"/>
                </a:solidFill>
              </a:rPr>
              <a:t>oreilles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" name="Хорда 10"/>
          <p:cNvSpPr/>
          <p:nvPr/>
        </p:nvSpPr>
        <p:spPr>
          <a:xfrm rot="1027149">
            <a:off x="3502926" y="2595015"/>
            <a:ext cx="388828" cy="308245"/>
          </a:xfrm>
          <a:prstGeom prst="chor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9636">
            <a:off x="3706716" y="2983075"/>
            <a:ext cx="100647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207738" y="3935696"/>
            <a:ext cx="1294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l</a:t>
            </a:r>
            <a:r>
              <a:rPr lang="en-US" sz="3600" b="1" dirty="0" smtClean="0">
                <a:solidFill>
                  <a:srgbClr val="002060"/>
                </a:solidFill>
              </a:rPr>
              <a:t>e </a:t>
            </a:r>
            <a:r>
              <a:rPr lang="en-US" sz="3600" b="1" dirty="0" err="1" smtClean="0">
                <a:solidFill>
                  <a:srgbClr val="002060"/>
                </a:solidFill>
              </a:rPr>
              <a:t>nez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96304">
            <a:off x="4330679" y="3320054"/>
            <a:ext cx="100647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651846" y="4258861"/>
            <a:ext cx="1889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l</a:t>
            </a:r>
            <a:r>
              <a:rPr lang="en-US" sz="3600" b="1" dirty="0" smtClean="0">
                <a:solidFill>
                  <a:srgbClr val="002060"/>
                </a:solidFill>
              </a:rPr>
              <a:t>es dents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45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16</Words>
  <Application>Microsoft Office PowerPoint</Application>
  <PresentationFormat>Экран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Le visage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visage</dc:title>
  <dc:creator>Home</dc:creator>
  <cp:lastModifiedBy>Home</cp:lastModifiedBy>
  <cp:revision>6</cp:revision>
  <dcterms:created xsi:type="dcterms:W3CDTF">2024-03-17T12:16:14Z</dcterms:created>
  <dcterms:modified xsi:type="dcterms:W3CDTF">2024-03-17T13:20:48Z</dcterms:modified>
</cp:coreProperties>
</file>