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D3222-E70A-4F22-901A-F9E35F4FBA36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0F76F-C61F-4855-BEDC-17B76D6ED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D3222-E70A-4F22-901A-F9E35F4FBA36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0F76F-C61F-4855-BEDC-17B76D6ED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D3222-E70A-4F22-901A-F9E35F4FBA36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0F76F-C61F-4855-BEDC-17B76D6ED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D3222-E70A-4F22-901A-F9E35F4FBA36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0F76F-C61F-4855-BEDC-17B76D6ED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D3222-E70A-4F22-901A-F9E35F4FBA36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0F76F-C61F-4855-BEDC-17B76D6ED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D3222-E70A-4F22-901A-F9E35F4FBA36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0F76F-C61F-4855-BEDC-17B76D6ED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D3222-E70A-4F22-901A-F9E35F4FBA36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0F76F-C61F-4855-BEDC-17B76D6ED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D3222-E70A-4F22-901A-F9E35F4FBA36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0F76F-C61F-4855-BEDC-17B76D6ED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D3222-E70A-4F22-901A-F9E35F4FBA36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0F76F-C61F-4855-BEDC-17B76D6ED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D3222-E70A-4F22-901A-F9E35F4FBA36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0F76F-C61F-4855-BEDC-17B76D6ED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D3222-E70A-4F22-901A-F9E35F4FBA36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0F76F-C61F-4855-BEDC-17B76D6ED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D3222-E70A-4F22-901A-F9E35F4FBA36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20F76F-C61F-4855-BEDC-17B76D6ED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sun9-31.userapi.com/c625731/v625731896/48a22/E4711rcw6m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" y="1714488"/>
            <a:ext cx="9144021" cy="51435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285728"/>
            <a:ext cx="85011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Тема занятия, </a:t>
            </a:r>
          </a:p>
          <a:p>
            <a:pPr algn="ctr"/>
            <a:r>
              <a:rPr lang="ru-RU" sz="2800" dirty="0" smtClean="0"/>
              <a:t>посвященного художественным произведениям </a:t>
            </a:r>
          </a:p>
          <a:p>
            <a:pPr algn="ctr"/>
            <a:r>
              <a:rPr lang="ru-RU" sz="2800" dirty="0" smtClean="0"/>
              <a:t>о Великой Отечественной войне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fs00.infourok.ru/images/doc/278/283789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Беседа по произведени</a:t>
            </a:r>
            <a:r>
              <a:rPr lang="ru-RU" dirty="0"/>
              <a:t>ю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/>
              <a:t>Вопросы: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1. Кому, по-вашему, будет интересна книга? О чем она? (содержание не пересказывайте!)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2. Время и место действия книги.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3. Основные персонажи книги.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4. Как начинается книга? Насколько интригует завязка?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5. Каков конфликт? Насколько он показался Вам интересным, важным для современной жизни? Какая проблема поставлена автором в книге?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6. Чем интересна книга в целом?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7. Сюжет книги. Какой эпизод особенно запомнился? Почему?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8. Какие персонажи книги показались особенно интересными? Кто из героев понравился больше? Почему?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9. Какое впечатление произвел язык, стиль автора?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     Дополнительное </a:t>
            </a:r>
            <a:r>
              <a:rPr lang="ru-RU" dirty="0"/>
              <a:t>чтение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/>
              <a:t>Шамякин</a:t>
            </a:r>
            <a:r>
              <a:rPr lang="ru-RU" dirty="0"/>
              <a:t> И. "Брачная ночь"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Васильев Б. "Завтра была война"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Фадеев А.А. «Молодая гвардия»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Рекомендация </a:t>
            </a:r>
            <a:r>
              <a:rPr lang="ru-RU" dirty="0"/>
              <a:t>к просмотру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mtClean="0"/>
              <a:t>экранизации </a:t>
            </a:r>
            <a:r>
              <a:rPr lang="ru-RU" smtClean="0"/>
              <a:t>"</a:t>
            </a:r>
            <a:r>
              <a:rPr lang="ru-RU" dirty="0"/>
              <a:t>А зори здесь тихие", </a:t>
            </a:r>
            <a:r>
              <a:rPr lang="ru-RU" dirty="0" smtClean="0"/>
              <a:t>" </a:t>
            </a:r>
          </a:p>
          <a:p>
            <a:pPr>
              <a:buNone/>
            </a:pPr>
            <a:r>
              <a:rPr lang="ru-RU" dirty="0" smtClean="0"/>
              <a:t>    "</a:t>
            </a:r>
            <a:r>
              <a:rPr lang="ru-RU" dirty="0"/>
              <a:t>Завтра была война" (</a:t>
            </a:r>
            <a:r>
              <a:rPr lang="ru-RU" dirty="0" smtClean="0"/>
              <a:t>черно-белый </a:t>
            </a:r>
            <a:r>
              <a:rPr lang="ru-RU" dirty="0"/>
              <a:t>советский вариант или постановка театра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/>
              <a:t>1. Написать сочинение на тему по выбору:</a:t>
            </a:r>
          </a:p>
          <a:p>
            <a:pPr>
              <a:buNone/>
            </a:pPr>
            <a:r>
              <a:rPr lang="ru-RU" dirty="0" smtClean="0"/>
              <a:t>     1</a:t>
            </a:r>
            <a:r>
              <a:rPr lang="ru-RU" dirty="0"/>
              <a:t>. Как может измениться человек, попав в трудную жизненную ситуацию?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2. Что значит быть человеком?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3. Каким характером должен обладать человек, чтобы преодолеть физические и нравственные испытания, посланные судьбой?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4. Каково отношение к милосердию и жестокости, к предательству и патриотизму, чести, совести, к человеческому достоинству в наше время?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5. Нужно ли изучать произведения о войне?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dirty="0" smtClean="0"/>
              <a:t>     Объем произвольный, документ </a:t>
            </a:r>
            <a:r>
              <a:rPr lang="en-US" dirty="0" smtClean="0"/>
              <a:t>Word</a:t>
            </a:r>
            <a:r>
              <a:rPr lang="ru-RU" dirty="0" smtClean="0"/>
              <a:t> назвать </a:t>
            </a:r>
            <a:r>
              <a:rPr lang="ru-RU" smtClean="0"/>
              <a:t>своей фамилией, </a:t>
            </a:r>
            <a:r>
              <a:rPr lang="ru-RU" dirty="0" smtClean="0"/>
              <a:t>класть в папку на </a:t>
            </a:r>
            <a:r>
              <a:rPr lang="ru-RU" dirty="0" err="1" smtClean="0"/>
              <a:t>гугл-диске</a:t>
            </a:r>
            <a:r>
              <a:rPr lang="ru-RU" dirty="0" smtClean="0"/>
              <a:t>, </a:t>
            </a:r>
            <a:r>
              <a:rPr lang="ru-RU" dirty="0" err="1" smtClean="0"/>
              <a:t>дедлайн</a:t>
            </a:r>
            <a:r>
              <a:rPr lang="ru-RU" dirty="0" smtClean="0"/>
              <a:t> – 5 июня.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2. Читать </a:t>
            </a:r>
            <a:r>
              <a:rPr lang="ru-RU" b="1" dirty="0"/>
              <a:t>«Один день Ивана Денисовича» А. И. </a:t>
            </a:r>
            <a:r>
              <a:rPr lang="ru-RU" b="1" dirty="0" smtClean="0"/>
              <a:t>Солженицына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Индивидуальные </a:t>
            </a:r>
            <a:r>
              <a:rPr lang="ru-RU" b="1" dirty="0"/>
              <a:t>задания: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1. Романы "В круге первом", "Архипелаг ГУЛАГ", "Раковый корпус"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ds04.infourok.ru/uploads/ex/0030/000bfa97-7e6bef46/img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v.5istoriya.net:10/datas/istorija/Avtografy-vojny/0008-008-Literatura-perioda-Velikoj-Otechestvennoj-voj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Индивидуальное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Поэзия ВОВ (лирика, песни, баллады, поэмы</a:t>
            </a:r>
            <a:r>
              <a:rPr lang="ru-RU" dirty="0" smtClean="0"/>
              <a:t>)</a:t>
            </a:r>
            <a:endParaRPr lang="ru-RU" b="1" dirty="0"/>
          </a:p>
        </p:txBody>
      </p:sp>
      <p:pic>
        <p:nvPicPr>
          <p:cNvPr id="6146" name="Picture 2" descr="https://pptcloud3.ams3.digitaloceanspaces.com/slides/pics/001/061/868/original/Slide10.jpg?14802213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643182"/>
            <a:ext cx="4286279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>Индивидуальное задание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Лейтенантская проза</a:t>
            </a:r>
            <a:br>
              <a:rPr lang="ru-RU" dirty="0" smtClean="0"/>
            </a:br>
            <a:endParaRPr lang="ru-RU" b="1" dirty="0"/>
          </a:p>
        </p:txBody>
      </p:sp>
      <p:pic>
        <p:nvPicPr>
          <p:cNvPr id="8194" name="Picture 2" descr="https://fs.znanio.ru/d5aff2/ba/89/c2aa8da49d9a603b9744cbffe7299dd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852"/>
            <a:ext cx="4374382" cy="3286148"/>
          </a:xfrm>
          <a:prstGeom prst="rect">
            <a:avLst/>
          </a:prstGeom>
          <a:noFill/>
        </p:spPr>
      </p:pic>
      <p:pic>
        <p:nvPicPr>
          <p:cNvPr id="8198" name="Picture 6" descr="https://fsd.multiurok.ru/html/2018/05/02/s_5ae9a68ae89cd/im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499" y="3286124"/>
            <a:ext cx="4762501" cy="3571876"/>
          </a:xfrm>
          <a:prstGeom prst="rect">
            <a:avLst/>
          </a:prstGeom>
          <a:noFill/>
        </p:spPr>
      </p:pic>
      <p:pic>
        <p:nvPicPr>
          <p:cNvPr id="8202" name="Picture 10" descr="http://900igr.net/up/datas/57693/0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5349" y="500042"/>
            <a:ext cx="3738651" cy="2803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://900igr.net/up/datas/163241/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Индивидуальное задание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75723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Магнитофонная проза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3286124"/>
            <a:ext cx="821537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1600" dirty="0" smtClean="0"/>
              <a:t>Магнитофонная </a:t>
            </a:r>
            <a:r>
              <a:rPr lang="ru-RU" sz="1600" dirty="0"/>
              <a:t>проза зародилась в Беларуси. Это художественно обработанные магнитофонные записи рассказов очевидцев, сильные неприкрытой правдой, драматизмом, деталями, которые невозможно придумать. </a:t>
            </a:r>
            <a:endParaRPr lang="ru-RU" sz="1600" dirty="0" smtClean="0"/>
          </a:p>
          <a:p>
            <a:pPr fontAlgn="base"/>
            <a:endParaRPr lang="ru-RU" sz="1600" dirty="0"/>
          </a:p>
          <a:p>
            <a:pPr fontAlgn="base"/>
            <a:r>
              <a:rPr lang="ru-RU" sz="1600" dirty="0" smtClean="0"/>
              <a:t>Первым </a:t>
            </a:r>
            <a:r>
              <a:rPr lang="ru-RU" sz="1600" dirty="0"/>
              <a:t>произведением такого рода была книга А. Адамовича, В. Колесника, И. Брыля “Я из огненной деревни” о трагедии сожженной дотла Хатыни</a:t>
            </a:r>
            <a:r>
              <a:rPr lang="ru-RU" sz="1600" dirty="0" smtClean="0"/>
              <a:t>.</a:t>
            </a:r>
          </a:p>
          <a:p>
            <a:pPr fontAlgn="base"/>
            <a:endParaRPr lang="ru-RU" sz="1600" dirty="0"/>
          </a:p>
          <a:p>
            <a:pPr fontAlgn="base"/>
            <a:r>
              <a:rPr lang="ru-RU" sz="1600" dirty="0"/>
              <a:t>А. Адамович и Д. </a:t>
            </a:r>
            <a:r>
              <a:rPr lang="ru-RU" sz="1600" dirty="0" err="1"/>
              <a:t>Гранин</a:t>
            </a:r>
            <a:r>
              <a:rPr lang="ru-RU" sz="1600" dirty="0"/>
              <a:t> написали также жестокую в своей правде “Блокадную книгу”. </a:t>
            </a:r>
            <a:endParaRPr lang="ru-RU" sz="1600" dirty="0" smtClean="0"/>
          </a:p>
          <a:p>
            <a:pPr fontAlgn="base"/>
            <a:endParaRPr lang="ru-RU" sz="1600" dirty="0"/>
          </a:p>
          <a:p>
            <a:pPr fontAlgn="base"/>
            <a:r>
              <a:rPr lang="ru-RU" sz="1600" dirty="0" smtClean="0"/>
              <a:t>Ученицей </a:t>
            </a:r>
            <a:r>
              <a:rPr lang="ru-RU" sz="1600" dirty="0"/>
              <a:t>и продолжателем этой линии документально-художественной прозы стала С. Алексиевич, создавшая книгу о женщинах на войне “У войны не женское лицо</a:t>
            </a:r>
            <a:r>
              <a:rPr lang="ru-RU" sz="1600" dirty="0" smtClean="0"/>
              <a:t>”, </a:t>
            </a:r>
            <a:r>
              <a:rPr lang="ru-RU" sz="1600" dirty="0"/>
              <a:t>"Последние свидетели" (Соло для детского голоса)</a:t>
            </a:r>
            <a:r>
              <a:rPr lang="ru-RU" sz="1600" dirty="0" smtClean="0"/>
              <a:t>.</a:t>
            </a:r>
            <a:endParaRPr lang="ru-RU" sz="1600" dirty="0"/>
          </a:p>
          <a:p>
            <a:endParaRPr lang="ru-RU" sz="1600" dirty="0"/>
          </a:p>
        </p:txBody>
      </p:sp>
      <p:pic>
        <p:nvPicPr>
          <p:cNvPr id="20482" name="Picture 2" descr="https://nlb.by/upload/iblock/722/722331c7b16d81b25372df704e83bca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785794"/>
            <a:ext cx="2286016" cy="2516706"/>
          </a:xfrm>
          <a:prstGeom prst="rect">
            <a:avLst/>
          </a:prstGeom>
          <a:noFill/>
        </p:spPr>
      </p:pic>
      <p:pic>
        <p:nvPicPr>
          <p:cNvPr id="20484" name="Picture 4" descr="https://russlovo.today/files/project_4311/img/03.18.Kalendar/Calend-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1857364"/>
            <a:ext cx="2554824" cy="13829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786190"/>
            <a:ext cx="5472122" cy="285752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             У </a:t>
            </a:r>
            <a:r>
              <a:rPr lang="ru-RU" dirty="0"/>
              <a:t>меня была мечта - поймать воробья и съесть...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Редко</a:t>
            </a:r>
            <a:r>
              <a:rPr lang="ru-RU" dirty="0"/>
              <a:t>, но иногда птицы появлялись в городе. Даже весной все смотрели на них и думали об одном, о том же, о чем думала я. О том же... Отвлечься от мыслей о еде ни у кого не хватало сил. От голода я ощущала внутри постоянный холод, страшный внутренний холод. Также и в солнечные дни. Сколько на себя ни надень, холодно, нельзя согреться.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Очень </a:t>
            </a:r>
            <a:r>
              <a:rPr lang="ru-RU" dirty="0"/>
              <a:t>хотелось жить...</a:t>
            </a:r>
          </a:p>
        </p:txBody>
      </p:sp>
      <p:pic>
        <p:nvPicPr>
          <p:cNvPr id="21506" name="Picture 2" descr="https://sun2.beltelecom-by-minsk.userapi.com/c8ddKzI9VukQ2jtyl0L97-YxTz4VcCrlM8uQiw/8QUX9CypSE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5000628" cy="3750472"/>
          </a:xfrm>
          <a:prstGeom prst="rect">
            <a:avLst/>
          </a:prstGeom>
          <a:noFill/>
        </p:spPr>
      </p:pic>
      <p:pic>
        <p:nvPicPr>
          <p:cNvPr id="21508" name="Picture 4" descr="https://img.google-info.org/storage/big/60364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2500306"/>
            <a:ext cx="2714644" cy="40592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dirty="0" smtClean="0"/>
              <a:t>Конкурс декламаторов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43306" y="1600200"/>
            <a:ext cx="5043494" cy="504351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  1</a:t>
            </a:r>
            <a:r>
              <a:rPr lang="ru-RU" dirty="0"/>
              <a:t>. Яшин Александр «Назови меня именем светлым…»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2. Львов Михаил «Чтоб стать мужчиной, мало им родиться…» 1943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3. </a:t>
            </a:r>
            <a:r>
              <a:rPr lang="ru-RU" dirty="0" err="1"/>
              <a:t>Гудзенко</a:t>
            </a:r>
            <a:r>
              <a:rPr lang="ru-RU" dirty="0"/>
              <a:t> Семен «Когда на смерть идут – поют…» 1942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4. Шубин Павел «Полмига» 1943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5. Винокуров Евгений «В семнадцать лет я не гулял по паркам…» 1952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6. </a:t>
            </a:r>
            <a:r>
              <a:rPr lang="ru-RU" dirty="0" err="1"/>
              <a:t>Друнина</a:t>
            </a:r>
            <a:r>
              <a:rPr lang="ru-RU" dirty="0"/>
              <a:t> Юлия «Я ушла из детства в грязную теплушку…» 1942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7. </a:t>
            </a:r>
            <a:r>
              <a:rPr lang="ru-RU" dirty="0" err="1"/>
              <a:t>Друнина</a:t>
            </a:r>
            <a:r>
              <a:rPr lang="ru-RU" dirty="0"/>
              <a:t> Юлия "Елка"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8. </a:t>
            </a:r>
            <a:r>
              <a:rPr lang="ru-RU" dirty="0" err="1"/>
              <a:t>Друнина</a:t>
            </a:r>
            <a:r>
              <a:rPr lang="ru-RU" dirty="0"/>
              <a:t> Юлия "Ты должна"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9. Коржавин Наум "Дети в Освенциме"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10. Роберт Рождественский "На Земле безжалостно маленькой..."</a:t>
            </a:r>
          </a:p>
        </p:txBody>
      </p:sp>
      <p:pic>
        <p:nvPicPr>
          <p:cNvPr id="22530" name="Picture 2" descr="https://www.culture.ru/storage/images/8f8537a2f63dd4ab736d550bb949c0b6/7175141ab8e4a96d801f798076502d7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285992"/>
            <a:ext cx="3659473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196</Words>
  <Application>Microsoft Office PowerPoint</Application>
  <PresentationFormat>Экран (4:3)</PresentationFormat>
  <Paragraphs>33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Индивидуальное задание</vt:lpstr>
      <vt:lpstr>Индивидуальное задание</vt:lpstr>
      <vt:lpstr>Слайд 6</vt:lpstr>
      <vt:lpstr>Индивидуальное задание </vt:lpstr>
      <vt:lpstr>Слайд 8</vt:lpstr>
      <vt:lpstr>Конкурс декламаторов</vt:lpstr>
      <vt:lpstr>Слайд 10</vt:lpstr>
      <vt:lpstr>Беседа по произведению</vt:lpstr>
      <vt:lpstr>Слайд 12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19</cp:revision>
  <dcterms:created xsi:type="dcterms:W3CDTF">2020-05-15T10:20:51Z</dcterms:created>
  <dcterms:modified xsi:type="dcterms:W3CDTF">2024-03-17T11:18:52Z</dcterms:modified>
</cp:coreProperties>
</file>