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8" r:id="rId5"/>
    <p:sldId id="259" r:id="rId6"/>
    <p:sldId id="260" r:id="rId7"/>
    <p:sldId id="271" r:id="rId8"/>
    <p:sldId id="261" r:id="rId9"/>
    <p:sldId id="262" r:id="rId10"/>
    <p:sldId id="263" r:id="rId11"/>
    <p:sldId id="272" r:id="rId12"/>
    <p:sldId id="264" r:id="rId13"/>
    <p:sldId id="273" r:id="rId14"/>
    <p:sldId id="266" r:id="rId15"/>
    <p:sldId id="267" r:id="rId16"/>
    <p:sldId id="268" r:id="rId17"/>
    <p:sldId id="277" r:id="rId18"/>
    <p:sldId id="269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AF46631-90A6-48AC-9E6A-893B6B51393E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0FA2AB9-E757-4153-9A44-31BF91D828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14789909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558889_83-p-predmeti-na-belom-fone-1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764704"/>
            <a:ext cx="4842820" cy="492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98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Цель урока:  </a:t>
            </a:r>
          </a:p>
          <a:p>
            <a:pPr algn="ctr"/>
            <a:r>
              <a:rPr lang="ru-RU" sz="3200" dirty="0" smtClean="0"/>
              <a:t>Закрепление правильно </a:t>
            </a:r>
            <a:r>
              <a:rPr lang="ru-RU" sz="3200" dirty="0"/>
              <a:t>писать окончания имён прилагательных </a:t>
            </a:r>
            <a:r>
              <a:rPr lang="ru-RU" sz="3200" dirty="0" smtClean="0"/>
              <a:t>в </a:t>
            </a:r>
            <a:r>
              <a:rPr lang="ru-RU" sz="3200" dirty="0"/>
              <a:t>именительном, винительном, родительном падежах.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776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4"/>
          <a:stretch/>
        </p:blipFill>
        <p:spPr>
          <a:xfrm>
            <a:off x="-47432" y="1412776"/>
            <a:ext cx="8867903" cy="4392488"/>
          </a:xfrm>
        </p:spPr>
      </p:pic>
    </p:spTree>
    <p:extLst>
      <p:ext uri="{BB962C8B-B14F-4D97-AF65-F5344CB8AC3E}">
        <p14:creationId xmlns:p14="http://schemas.microsoft.com/office/powerpoint/2010/main" val="153693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96905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628800"/>
            <a:ext cx="3312368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420888"/>
            <a:ext cx="3312368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284984"/>
            <a:ext cx="3312368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6384" y="4110217"/>
            <a:ext cx="3312368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797152"/>
            <a:ext cx="3168352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0400" y="5765542"/>
            <a:ext cx="3024336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1628800"/>
            <a:ext cx="4392488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2420888"/>
            <a:ext cx="4680520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3284984"/>
            <a:ext cx="4680520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3950584"/>
            <a:ext cx="4680520" cy="6480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4797152"/>
            <a:ext cx="4392488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5747618"/>
            <a:ext cx="4824536" cy="50405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3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r="2188" b="59694"/>
          <a:stretch/>
        </p:blipFill>
        <p:spPr>
          <a:xfrm>
            <a:off x="0" y="836712"/>
            <a:ext cx="8893934" cy="5031896"/>
          </a:xfrm>
        </p:spPr>
      </p:pic>
      <p:sp>
        <p:nvSpPr>
          <p:cNvPr id="3" name="Прямоугольник 2"/>
          <p:cNvSpPr/>
          <p:nvPr/>
        </p:nvSpPr>
        <p:spPr>
          <a:xfrm>
            <a:off x="3347864" y="2492896"/>
            <a:ext cx="100811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В.п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212976"/>
            <a:ext cx="1008112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И.п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30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48880"/>
            <a:ext cx="9144000" cy="2376263"/>
          </a:xfrm>
        </p:spPr>
      </p:pic>
    </p:spTree>
    <p:extLst>
      <p:ext uri="{BB962C8B-B14F-4D97-AF65-F5344CB8AC3E}">
        <p14:creationId xmlns:p14="http://schemas.microsoft.com/office/powerpoint/2010/main" val="8191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8075240" cy="487375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1 </a:t>
            </a:r>
            <a:r>
              <a:rPr lang="ru-RU" sz="2800" dirty="0" smtClean="0"/>
              <a:t>вариант</a:t>
            </a:r>
          </a:p>
          <a:p>
            <a:pPr algn="ctr"/>
            <a:endParaRPr lang="ru-RU" sz="2800" dirty="0" smtClean="0"/>
          </a:p>
          <a:p>
            <a:r>
              <a:rPr lang="ru-RU" sz="2800" dirty="0" smtClean="0"/>
              <a:t>Достать </a:t>
            </a:r>
            <a:r>
              <a:rPr lang="ru-RU" sz="2800" dirty="0"/>
              <a:t>из печ</a:t>
            </a:r>
            <a:r>
              <a:rPr lang="ru-RU" sz="2800" dirty="0">
                <a:solidFill>
                  <a:srgbClr val="FF0000"/>
                </a:solidFill>
              </a:rPr>
              <a:t>и</a:t>
            </a:r>
            <a:r>
              <a:rPr lang="ru-RU" sz="2800" dirty="0"/>
              <a:t> (3 </a:t>
            </a:r>
            <a:r>
              <a:rPr lang="ru-RU" sz="2800" dirty="0" err="1"/>
              <a:t>скл</a:t>
            </a:r>
            <a:r>
              <a:rPr lang="ru-RU" sz="2800" dirty="0"/>
              <a:t>., </a:t>
            </a:r>
            <a:r>
              <a:rPr lang="ru-RU" sz="2800" dirty="0" err="1" smtClean="0"/>
              <a:t>Р.п</a:t>
            </a:r>
            <a:r>
              <a:rPr lang="ru-RU" sz="2800" dirty="0"/>
              <a:t>.), ходить около клуба (2 </a:t>
            </a:r>
            <a:r>
              <a:rPr lang="ru-RU" sz="2800" dirty="0" err="1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Р.п</a:t>
            </a:r>
            <a:r>
              <a:rPr lang="ru-RU" sz="2800" dirty="0"/>
              <a:t>.,), книга о </a:t>
            </a:r>
            <a:r>
              <a:rPr lang="ru-RU" sz="2800" dirty="0" smtClean="0"/>
              <a:t>подвиг</a:t>
            </a:r>
            <a:r>
              <a:rPr lang="ru-RU" sz="2800" dirty="0" smtClean="0">
                <a:solidFill>
                  <a:srgbClr val="FF0000"/>
                </a:solidFill>
              </a:rPr>
              <a:t>е</a:t>
            </a:r>
            <a:r>
              <a:rPr lang="ru-RU" sz="2800" dirty="0" smtClean="0"/>
              <a:t> </a:t>
            </a:r>
            <a:r>
              <a:rPr lang="ru-RU" sz="2800" dirty="0"/>
              <a:t>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 smtClean="0"/>
              <a:t>П.п</a:t>
            </a:r>
            <a:r>
              <a:rPr lang="ru-RU" sz="2800" dirty="0" smtClean="0"/>
              <a:t>), </a:t>
            </a:r>
            <a:r>
              <a:rPr lang="ru-RU" sz="2800" dirty="0"/>
              <a:t>помочь </a:t>
            </a:r>
            <a:r>
              <a:rPr lang="ru-RU" sz="2800" dirty="0" smtClean="0"/>
              <a:t>бабушк</a:t>
            </a:r>
            <a:r>
              <a:rPr lang="ru-RU" sz="2800" dirty="0" smtClean="0">
                <a:solidFill>
                  <a:srgbClr val="FF0000"/>
                </a:solidFill>
              </a:rPr>
              <a:t>е </a:t>
            </a:r>
            <a:r>
              <a:rPr lang="ru-RU" sz="2800" dirty="0" smtClean="0"/>
              <a:t>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Д.п</a:t>
            </a:r>
            <a:r>
              <a:rPr lang="ru-RU" sz="2800" dirty="0"/>
              <a:t>), идти по </a:t>
            </a:r>
            <a:r>
              <a:rPr lang="ru-RU" sz="2800" dirty="0" smtClean="0"/>
              <a:t>алле</a:t>
            </a:r>
            <a:r>
              <a:rPr lang="ru-RU" sz="2800" dirty="0" smtClean="0">
                <a:solidFill>
                  <a:srgbClr val="FF0000"/>
                </a:solidFill>
              </a:rPr>
              <a:t>е </a:t>
            </a:r>
            <a:r>
              <a:rPr lang="ru-RU" sz="2800" dirty="0" smtClean="0"/>
              <a:t>(</a:t>
            </a:r>
            <a:r>
              <a:rPr lang="ru-RU" sz="2800" dirty="0"/>
              <a:t>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Д.п</a:t>
            </a:r>
            <a:r>
              <a:rPr lang="ru-RU" sz="2800" dirty="0"/>
              <a:t>), вспоминать о </a:t>
            </a:r>
            <a:r>
              <a:rPr lang="ru-RU" sz="2800" dirty="0" smtClean="0"/>
              <a:t>друг</a:t>
            </a:r>
            <a:r>
              <a:rPr lang="ru-RU" sz="2800" dirty="0" smtClean="0">
                <a:solidFill>
                  <a:srgbClr val="FF0000"/>
                </a:solidFill>
              </a:rPr>
              <a:t>е</a:t>
            </a:r>
            <a:r>
              <a:rPr lang="ru-RU" sz="2800" dirty="0" smtClean="0"/>
              <a:t> </a:t>
            </a:r>
            <a:r>
              <a:rPr lang="ru-RU" sz="2800" dirty="0"/>
              <a:t>(2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П.п</a:t>
            </a:r>
            <a:r>
              <a:rPr lang="ru-RU" sz="2800" dirty="0"/>
              <a:t>), слушать песн</a:t>
            </a:r>
            <a:r>
              <a:rPr lang="ru-RU" sz="2800" dirty="0">
                <a:solidFill>
                  <a:srgbClr val="FF0000"/>
                </a:solidFill>
              </a:rPr>
              <a:t>ю</a:t>
            </a:r>
            <a:r>
              <a:rPr lang="ru-RU" sz="2800" dirty="0"/>
              <a:t> 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В.п</a:t>
            </a:r>
            <a:r>
              <a:rPr lang="ru-RU" sz="2800" dirty="0"/>
              <a:t>), искать под </a:t>
            </a:r>
            <a:r>
              <a:rPr lang="ru-RU" sz="2800" dirty="0" smtClean="0"/>
              <a:t>стол</a:t>
            </a:r>
            <a:r>
              <a:rPr lang="ru-RU" sz="2800" dirty="0" smtClean="0">
                <a:solidFill>
                  <a:srgbClr val="FF0000"/>
                </a:solidFill>
              </a:rPr>
              <a:t>ом</a:t>
            </a:r>
            <a:r>
              <a:rPr lang="ru-RU" sz="2800" dirty="0" smtClean="0"/>
              <a:t>(2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Т.п</a:t>
            </a:r>
            <a:r>
              <a:rPr lang="ru-RU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984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7467600" cy="4873752"/>
          </a:xfrm>
        </p:spPr>
        <p:txBody>
          <a:bodyPr/>
          <a:lstStyle/>
          <a:p>
            <a:pPr algn="ctr"/>
            <a:r>
              <a:rPr lang="ru-RU" sz="2800" dirty="0"/>
              <a:t>2 </a:t>
            </a:r>
            <a:r>
              <a:rPr lang="ru-RU" sz="2800" dirty="0" smtClean="0"/>
              <a:t>вариант</a:t>
            </a:r>
          </a:p>
          <a:p>
            <a:endParaRPr lang="ru-RU" sz="2800" dirty="0"/>
          </a:p>
          <a:p>
            <a:r>
              <a:rPr lang="ru-RU" sz="2800" dirty="0"/>
              <a:t>Ждал на </a:t>
            </a:r>
            <a:r>
              <a:rPr lang="ru-RU" sz="2800" dirty="0" smtClean="0"/>
              <a:t>дорог</a:t>
            </a:r>
            <a:r>
              <a:rPr lang="ru-RU" sz="2800" dirty="0" smtClean="0">
                <a:solidFill>
                  <a:srgbClr val="FF0000"/>
                </a:solidFill>
              </a:rPr>
              <a:t>е</a:t>
            </a:r>
            <a:r>
              <a:rPr lang="ru-RU" sz="2800" dirty="0" smtClean="0"/>
              <a:t> </a:t>
            </a:r>
            <a:r>
              <a:rPr lang="ru-RU" sz="2800" dirty="0"/>
              <a:t>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П.п</a:t>
            </a:r>
            <a:r>
              <a:rPr lang="ru-RU" sz="2800" dirty="0"/>
              <a:t>), жил на </a:t>
            </a:r>
            <a:r>
              <a:rPr lang="ru-RU" sz="2800" dirty="0" smtClean="0"/>
              <a:t>окраин</a:t>
            </a:r>
            <a:r>
              <a:rPr lang="ru-RU" sz="2800" dirty="0" smtClean="0">
                <a:solidFill>
                  <a:srgbClr val="FF0000"/>
                </a:solidFill>
              </a:rPr>
              <a:t>е </a:t>
            </a:r>
            <a:r>
              <a:rPr lang="ru-RU" sz="2800" dirty="0" smtClean="0"/>
              <a:t>(1скл., </a:t>
            </a:r>
            <a:r>
              <a:rPr lang="ru-RU" sz="2800" dirty="0" err="1"/>
              <a:t>П.п</a:t>
            </a:r>
            <a:r>
              <a:rPr lang="ru-RU" sz="2800" dirty="0"/>
              <a:t>) , сбился с </a:t>
            </a:r>
            <a:r>
              <a:rPr lang="ru-RU" sz="2800" dirty="0" smtClean="0"/>
              <a:t>дорог</a:t>
            </a:r>
            <a:r>
              <a:rPr lang="ru-RU" sz="2800" dirty="0" smtClean="0">
                <a:solidFill>
                  <a:srgbClr val="FF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dirty="0"/>
              <a:t>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Р.п</a:t>
            </a:r>
            <a:r>
              <a:rPr lang="ru-RU" sz="2800" dirty="0"/>
              <a:t>), деревья в </a:t>
            </a:r>
            <a:r>
              <a:rPr lang="ru-RU" sz="2800" dirty="0" smtClean="0"/>
              <a:t>ине</a:t>
            </a:r>
            <a:r>
              <a:rPr lang="ru-RU" sz="2800" dirty="0" smtClean="0">
                <a:solidFill>
                  <a:srgbClr val="FF0000"/>
                </a:solidFill>
              </a:rPr>
              <a:t>е</a:t>
            </a:r>
            <a:r>
              <a:rPr lang="ru-RU" sz="2800" dirty="0" smtClean="0"/>
              <a:t> </a:t>
            </a:r>
            <a:r>
              <a:rPr lang="ru-RU" sz="2800" dirty="0"/>
              <a:t>(1 </a:t>
            </a:r>
            <a:r>
              <a:rPr lang="ru-RU" sz="2800" dirty="0" err="1" smtClean="0"/>
              <a:t>скл</a:t>
            </a:r>
            <a:r>
              <a:rPr lang="ru-RU" sz="2800" dirty="0" smtClean="0"/>
              <a:t>., </a:t>
            </a:r>
            <a:r>
              <a:rPr lang="ru-RU" sz="2800" dirty="0" err="1"/>
              <a:t>П.п</a:t>
            </a:r>
            <a:r>
              <a:rPr lang="ru-RU" sz="2800" dirty="0"/>
              <a:t>) , приехал к </a:t>
            </a:r>
            <a:r>
              <a:rPr lang="ru-RU" sz="2800" dirty="0" smtClean="0"/>
              <a:t>бабушк</a:t>
            </a:r>
            <a:r>
              <a:rPr lang="ru-RU" sz="2800" dirty="0" smtClean="0">
                <a:solidFill>
                  <a:srgbClr val="FF0000"/>
                </a:solidFill>
              </a:rPr>
              <a:t>е</a:t>
            </a:r>
            <a:r>
              <a:rPr lang="ru-RU" sz="2800" dirty="0" smtClean="0"/>
              <a:t> </a:t>
            </a:r>
            <a:r>
              <a:rPr lang="ru-RU" sz="2800" dirty="0"/>
              <a:t>(</a:t>
            </a:r>
            <a:r>
              <a:rPr lang="ru-RU" sz="2800" dirty="0" smtClean="0"/>
              <a:t>1скл., </a:t>
            </a:r>
            <a:r>
              <a:rPr lang="ru-RU" sz="2800" dirty="0" err="1"/>
              <a:t>Д.п</a:t>
            </a:r>
            <a:r>
              <a:rPr lang="ru-RU" sz="2800" dirty="0"/>
              <a:t>) , работает в </a:t>
            </a:r>
            <a:r>
              <a:rPr lang="ru-RU" sz="2800" dirty="0" smtClean="0"/>
              <a:t>бригад</a:t>
            </a:r>
            <a:r>
              <a:rPr lang="ru-RU" sz="2800" dirty="0" smtClean="0">
                <a:solidFill>
                  <a:srgbClr val="FF0000"/>
                </a:solidFill>
              </a:rPr>
              <a:t>е </a:t>
            </a:r>
            <a:r>
              <a:rPr lang="ru-RU" sz="2800" dirty="0" smtClean="0"/>
              <a:t>(1скл., </a:t>
            </a:r>
            <a:r>
              <a:rPr lang="ru-RU" sz="2800" dirty="0" err="1"/>
              <a:t>П.п</a:t>
            </a:r>
            <a:r>
              <a:rPr lang="ru-RU" sz="2800" dirty="0"/>
              <a:t>), заподозрил в </a:t>
            </a:r>
            <a:r>
              <a:rPr lang="ru-RU" sz="2800" dirty="0" smtClean="0"/>
              <a:t>измен</a:t>
            </a:r>
            <a:r>
              <a:rPr lang="ru-RU" sz="2800" dirty="0" smtClean="0">
                <a:solidFill>
                  <a:srgbClr val="FF0000"/>
                </a:solidFill>
              </a:rPr>
              <a:t>е </a:t>
            </a:r>
            <a:r>
              <a:rPr lang="ru-RU" sz="2800" dirty="0" smtClean="0"/>
              <a:t>(1скл., </a:t>
            </a:r>
            <a:r>
              <a:rPr lang="ru-RU" sz="2800" dirty="0" err="1"/>
              <a:t>П.п</a:t>
            </a:r>
            <a:r>
              <a:rPr lang="ru-RU" sz="2800" dirty="0"/>
              <a:t>), сшила для </a:t>
            </a:r>
            <a:r>
              <a:rPr lang="ru-RU" sz="2800" dirty="0" smtClean="0"/>
              <a:t>куколк</a:t>
            </a:r>
            <a:r>
              <a:rPr lang="ru-RU" sz="2800" dirty="0" smtClean="0">
                <a:solidFill>
                  <a:srgbClr val="FF0000"/>
                </a:solidFill>
              </a:rPr>
              <a:t>и </a:t>
            </a:r>
            <a:r>
              <a:rPr lang="ru-RU" sz="2800" dirty="0" smtClean="0"/>
              <a:t>(1скл., </a:t>
            </a:r>
            <a:r>
              <a:rPr lang="ru-RU" sz="2800" dirty="0" err="1"/>
              <a:t>Р.п</a:t>
            </a:r>
            <a:r>
              <a:rPr lang="ru-RU" sz="2800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3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984248"/>
            <a:ext cx="7467600" cy="487375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Н</a:t>
            </a:r>
            <a:r>
              <a:rPr lang="ru-RU" sz="3600" dirty="0" smtClean="0"/>
              <a:t>ет ошибок - </a:t>
            </a:r>
            <a:r>
              <a:rPr lang="ru-RU" sz="3600" dirty="0"/>
              <a:t>оценка «5</a:t>
            </a:r>
            <a:r>
              <a:rPr lang="ru-RU" sz="3600" dirty="0" smtClean="0"/>
              <a:t>» </a:t>
            </a:r>
          </a:p>
          <a:p>
            <a:pPr algn="ctr"/>
            <a:r>
              <a:rPr lang="ru-RU" sz="3600" dirty="0" smtClean="0"/>
              <a:t>1-2 </a:t>
            </a:r>
            <a:r>
              <a:rPr lang="ru-RU" sz="3600" dirty="0"/>
              <a:t>ошибки </a:t>
            </a:r>
            <a:r>
              <a:rPr lang="ru-RU" sz="3600" dirty="0" smtClean="0"/>
              <a:t>- оценка </a:t>
            </a:r>
            <a:r>
              <a:rPr lang="ru-RU" sz="3600" dirty="0"/>
              <a:t>«4</a:t>
            </a:r>
            <a:r>
              <a:rPr lang="ru-RU" sz="3600" dirty="0" smtClean="0"/>
              <a:t>»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dirty="0"/>
              <a:t>3-4 </a:t>
            </a:r>
            <a:r>
              <a:rPr lang="ru-RU" sz="3600" dirty="0" smtClean="0"/>
              <a:t>ошибки - </a:t>
            </a:r>
            <a:r>
              <a:rPr lang="ru-RU" sz="3600" dirty="0"/>
              <a:t>оценка «3</a:t>
            </a:r>
            <a:r>
              <a:rPr lang="ru-RU" sz="3600" dirty="0" smtClean="0"/>
              <a:t>»</a:t>
            </a:r>
          </a:p>
          <a:p>
            <a:pPr algn="ctr"/>
            <a:r>
              <a:rPr lang="ru-RU" sz="3600" dirty="0" smtClean="0"/>
              <a:t>  </a:t>
            </a:r>
            <a:r>
              <a:rPr lang="ru-RU" sz="3600" dirty="0"/>
              <a:t>5 и более </a:t>
            </a:r>
            <a:r>
              <a:rPr lang="ru-RU" sz="3600" dirty="0" smtClean="0"/>
              <a:t>ошибок - </a:t>
            </a:r>
            <a:r>
              <a:rPr lang="ru-RU" sz="3600" dirty="0"/>
              <a:t>оценка «2». </a:t>
            </a:r>
          </a:p>
        </p:txBody>
      </p:sp>
    </p:spTree>
    <p:extLst>
      <p:ext uri="{BB962C8B-B14F-4D97-AF65-F5344CB8AC3E}">
        <p14:creationId xmlns:p14="http://schemas.microsoft.com/office/powerpoint/2010/main" val="293679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74" y="-15055"/>
            <a:ext cx="9164074" cy="687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2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26"/>
          <a:stretch/>
        </p:blipFill>
        <p:spPr>
          <a:xfrm>
            <a:off x="0" y="1988840"/>
            <a:ext cx="9144000" cy="1772277"/>
          </a:xfrm>
        </p:spPr>
      </p:pic>
    </p:spTree>
    <p:extLst>
      <p:ext uri="{BB962C8B-B14F-4D97-AF65-F5344CB8AC3E}">
        <p14:creationId xmlns:p14="http://schemas.microsoft.com/office/powerpoint/2010/main" val="24412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7859216" cy="487375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Б</a:t>
            </a:r>
            <a:r>
              <a:rPr lang="vi-VN" sz="4000" dirty="0" smtClean="0"/>
              <a:t>ага́ж</a:t>
            </a:r>
            <a:r>
              <a:rPr lang="ru-RU" sz="4000" dirty="0" smtClean="0"/>
              <a:t>, </a:t>
            </a:r>
            <a:r>
              <a:rPr lang="vi-VN" sz="4000" dirty="0" smtClean="0"/>
              <a:t>ваго́н</a:t>
            </a:r>
            <a:r>
              <a:rPr lang="ru-RU" sz="4000" dirty="0"/>
              <a:t>, </a:t>
            </a:r>
            <a:r>
              <a:rPr lang="ru-RU" sz="4000" dirty="0" err="1" smtClean="0"/>
              <a:t>пассажи́р</a:t>
            </a:r>
            <a:r>
              <a:rPr lang="ru-RU" sz="4000" dirty="0" smtClean="0"/>
              <a:t>,</a:t>
            </a:r>
            <a:r>
              <a:rPr lang="vi-VN" sz="4000" dirty="0"/>
              <a:t> </a:t>
            </a:r>
            <a:r>
              <a:rPr lang="vi-VN" sz="4000" dirty="0" smtClean="0"/>
              <a:t>берё́за</a:t>
            </a:r>
            <a:r>
              <a:rPr lang="ru-RU" sz="4000" dirty="0" smtClean="0"/>
              <a:t>, </a:t>
            </a:r>
            <a:r>
              <a:rPr lang="vi-VN" sz="4000" dirty="0" smtClean="0"/>
              <a:t>бесе́довать</a:t>
            </a:r>
            <a:r>
              <a:rPr lang="ru-RU" sz="4000" dirty="0" smtClean="0"/>
              <a:t>, к</a:t>
            </a:r>
            <a:r>
              <a:rPr lang="vi-VN" sz="4000" dirty="0" smtClean="0"/>
              <a:t>арт</a:t>
            </a:r>
            <a:r>
              <a:rPr lang="ru-RU" sz="4000" dirty="0" smtClean="0"/>
              <a:t>о</a:t>
            </a:r>
            <a:r>
              <a:rPr lang="vi-VN" sz="4000" dirty="0" smtClean="0"/>
              <a:t>́фель</a:t>
            </a:r>
            <a:r>
              <a:rPr lang="ru-RU" sz="4000" dirty="0" smtClean="0"/>
              <a:t>,</a:t>
            </a:r>
            <a:r>
              <a:rPr lang="vi-VN" sz="4000" dirty="0" smtClean="0"/>
              <a:t> кла́сс</a:t>
            </a:r>
            <a:r>
              <a:rPr lang="ru-RU" sz="4000" dirty="0" smtClean="0"/>
              <a:t>,</a:t>
            </a:r>
            <a:r>
              <a:rPr lang="vi-VN" sz="4000" dirty="0"/>
              <a:t> </a:t>
            </a:r>
            <a:r>
              <a:rPr lang="vi-VN" sz="4000" dirty="0" smtClean="0"/>
              <a:t>комба́йн</a:t>
            </a:r>
            <a:r>
              <a:rPr lang="ru-RU" sz="4000" dirty="0" smtClean="0"/>
              <a:t>,</a:t>
            </a:r>
            <a:r>
              <a:rPr lang="vi-VN" sz="4000" dirty="0"/>
              <a:t> </a:t>
            </a:r>
            <a:r>
              <a:rPr lang="vi-VN" sz="4000" dirty="0" smtClean="0"/>
              <a:t>лягу́шка</a:t>
            </a:r>
            <a:r>
              <a:rPr lang="ru-RU" sz="4000" dirty="0" smtClean="0"/>
              <a:t>, б</a:t>
            </a:r>
            <a:r>
              <a:rPr lang="vi-VN" sz="4000" dirty="0" smtClean="0"/>
              <a:t>иблиот</a:t>
            </a:r>
            <a:r>
              <a:rPr lang="ru-RU" sz="4000" dirty="0" smtClean="0"/>
              <a:t>е</a:t>
            </a:r>
            <a:r>
              <a:rPr lang="vi-VN" sz="4000" dirty="0" smtClean="0"/>
              <a:t>́ка</a:t>
            </a:r>
            <a:r>
              <a:rPr lang="ru-RU" sz="4000" dirty="0" smtClean="0"/>
              <a:t>, </a:t>
            </a:r>
            <a:r>
              <a:rPr lang="ru-RU" sz="4000" dirty="0" err="1" smtClean="0"/>
              <a:t>Москв</a:t>
            </a:r>
            <a:r>
              <a:rPr lang="vi-VN" sz="4000" dirty="0" smtClean="0"/>
              <a:t>а́</a:t>
            </a:r>
            <a:r>
              <a:rPr lang="ru-RU" sz="4000" dirty="0" smtClean="0"/>
              <a:t>,</a:t>
            </a:r>
            <a:r>
              <a:rPr lang="vi-VN" sz="4000" dirty="0"/>
              <a:t> </a:t>
            </a:r>
            <a:r>
              <a:rPr lang="vi-VN" sz="4000" dirty="0" smtClean="0"/>
              <a:t>алле́я</a:t>
            </a:r>
            <a:r>
              <a:rPr lang="ru-RU" sz="4000" dirty="0" smtClean="0"/>
              <a:t>, </a:t>
            </a:r>
            <a:r>
              <a:rPr lang="vi-VN" sz="4000" dirty="0"/>
              <a:t>ле́стница</a:t>
            </a:r>
            <a:r>
              <a:rPr lang="ru-RU" sz="4000" dirty="0" smtClean="0"/>
              <a:t>,</a:t>
            </a:r>
            <a:r>
              <a:rPr lang="vi-VN" sz="4000" dirty="0"/>
              <a:t> оди́ннадцать</a:t>
            </a:r>
            <a:r>
              <a:rPr lang="ru-RU" sz="4000" dirty="0" smtClean="0"/>
              <a:t>,</a:t>
            </a:r>
            <a:r>
              <a:rPr lang="vi-VN" sz="4000" dirty="0"/>
              <a:t> напра́во</a:t>
            </a:r>
            <a:r>
              <a:rPr lang="ru-RU" sz="4000" dirty="0"/>
              <a:t>, </a:t>
            </a:r>
            <a:r>
              <a:rPr lang="ru-RU" sz="4000" dirty="0" err="1" smtClean="0"/>
              <a:t>вокру́г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4369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974029"/>
            <a:ext cx="7467600" cy="487375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hlinkClick r:id="rId2"/>
              </a:rPr>
              <a:t>Задание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6091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2"/>
          <a:stretch/>
        </p:blipFill>
        <p:spPr bwMode="auto">
          <a:xfrm>
            <a:off x="-15159" y="0"/>
            <a:ext cx="9144000" cy="682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2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984248"/>
            <a:ext cx="7467600" cy="487375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Н</a:t>
            </a:r>
            <a:r>
              <a:rPr lang="ru-RU" sz="3600" dirty="0" smtClean="0"/>
              <a:t>ет ошибок - </a:t>
            </a:r>
            <a:r>
              <a:rPr lang="ru-RU" sz="3600" dirty="0"/>
              <a:t>оценка «5</a:t>
            </a:r>
            <a:r>
              <a:rPr lang="ru-RU" sz="3600" dirty="0" smtClean="0"/>
              <a:t>» </a:t>
            </a:r>
          </a:p>
          <a:p>
            <a:pPr algn="ctr"/>
            <a:r>
              <a:rPr lang="ru-RU" sz="3600" dirty="0" smtClean="0"/>
              <a:t>1-2 </a:t>
            </a:r>
            <a:r>
              <a:rPr lang="ru-RU" sz="3600" dirty="0"/>
              <a:t>ошибки </a:t>
            </a:r>
            <a:r>
              <a:rPr lang="ru-RU" sz="3600" dirty="0" smtClean="0"/>
              <a:t>- оценка </a:t>
            </a:r>
            <a:r>
              <a:rPr lang="ru-RU" sz="3600" dirty="0"/>
              <a:t>«4</a:t>
            </a:r>
            <a:r>
              <a:rPr lang="ru-RU" sz="3600" dirty="0" smtClean="0"/>
              <a:t>»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dirty="0"/>
              <a:t>3-4 </a:t>
            </a:r>
            <a:r>
              <a:rPr lang="ru-RU" sz="3600" dirty="0" smtClean="0"/>
              <a:t>ошибки - </a:t>
            </a:r>
            <a:r>
              <a:rPr lang="ru-RU" sz="3600" dirty="0"/>
              <a:t>оценка «3</a:t>
            </a:r>
            <a:r>
              <a:rPr lang="ru-RU" sz="3600" dirty="0" smtClean="0"/>
              <a:t>»</a:t>
            </a:r>
          </a:p>
          <a:p>
            <a:pPr algn="ctr"/>
            <a:r>
              <a:rPr lang="ru-RU" sz="3600" dirty="0" smtClean="0"/>
              <a:t>  </a:t>
            </a:r>
            <a:r>
              <a:rPr lang="ru-RU" sz="3600" dirty="0"/>
              <a:t>5 и более </a:t>
            </a:r>
            <a:r>
              <a:rPr lang="ru-RU" sz="3600" dirty="0" smtClean="0"/>
              <a:t>ошибок - </a:t>
            </a:r>
            <a:r>
              <a:rPr lang="ru-RU" sz="3600" dirty="0"/>
              <a:t>оценка «2». </a:t>
            </a:r>
          </a:p>
        </p:txBody>
      </p:sp>
    </p:spTree>
    <p:extLst>
      <p:ext uri="{BB962C8B-B14F-4D97-AF65-F5344CB8AC3E}">
        <p14:creationId xmlns:p14="http://schemas.microsoft.com/office/powerpoint/2010/main" val="41285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984248"/>
            <a:ext cx="7467600" cy="487375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Легкий, высокий, влажная, сладкий, широкий, крупный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6450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ru-RU" sz="4000" dirty="0"/>
              <a:t>Старый </a:t>
            </a:r>
            <a:r>
              <a:rPr lang="ru-RU" sz="4000" dirty="0" smtClean="0"/>
              <a:t>пасечник </a:t>
            </a:r>
            <a:r>
              <a:rPr lang="ru-RU" sz="4000" dirty="0"/>
              <a:t>налил душистый </a:t>
            </a:r>
            <a:r>
              <a:rPr lang="ru-RU" sz="4000" dirty="0" smtClean="0"/>
              <a:t>мёд </a:t>
            </a:r>
            <a:r>
              <a:rPr lang="ru-RU" sz="4000" dirty="0"/>
              <a:t>из деревянного </a:t>
            </a:r>
            <a:r>
              <a:rPr lang="ru-RU" sz="4000" dirty="0" smtClean="0"/>
              <a:t>бочонка </a:t>
            </a:r>
            <a:r>
              <a:rPr lang="ru-RU" sz="4000" dirty="0"/>
              <a:t>и угощал дорогого </a:t>
            </a:r>
            <a:r>
              <a:rPr lang="ru-RU" sz="4000" dirty="0" smtClean="0"/>
              <a:t>гостя.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766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/>
          <a:lstStyle/>
          <a:p>
            <a:r>
              <a:rPr lang="ru-RU" dirty="0"/>
              <a:t>Пасечник-работник пасеки, пчеловод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5442183" cy="362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97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ru-RU" sz="4000" dirty="0"/>
              <a:t>Старый </a:t>
            </a:r>
            <a:r>
              <a:rPr lang="ru-RU" sz="4000" dirty="0" smtClean="0"/>
              <a:t>пасечник </a:t>
            </a:r>
            <a:r>
              <a:rPr lang="ru-RU" sz="4000" dirty="0"/>
              <a:t>налил душистый </a:t>
            </a:r>
            <a:r>
              <a:rPr lang="ru-RU" sz="4000" dirty="0" smtClean="0"/>
              <a:t>мёд </a:t>
            </a:r>
            <a:r>
              <a:rPr lang="ru-RU" sz="4000" dirty="0"/>
              <a:t>из деревянного </a:t>
            </a:r>
            <a:r>
              <a:rPr lang="ru-RU" sz="4000" dirty="0" smtClean="0"/>
              <a:t>бочонка </a:t>
            </a:r>
            <a:r>
              <a:rPr lang="ru-RU" sz="4000" dirty="0"/>
              <a:t>и угощал дорогого </a:t>
            </a:r>
            <a:r>
              <a:rPr lang="ru-RU" sz="4000" dirty="0" smtClean="0"/>
              <a:t>гостя.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484784"/>
            <a:ext cx="93610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И.п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276872"/>
            <a:ext cx="936104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И.п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2276872"/>
            <a:ext cx="936104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Р.п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2852936"/>
            <a:ext cx="90010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Р.п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3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Тема урока: «Именительный</a:t>
            </a:r>
            <a:r>
              <a:rPr lang="ru-RU" sz="4000" dirty="0"/>
              <a:t>, винительный, родительный </a:t>
            </a:r>
            <a:r>
              <a:rPr lang="ru-RU" sz="4000" dirty="0" smtClean="0"/>
              <a:t>падежи».</a:t>
            </a:r>
            <a:endParaRPr lang="ru-RU" sz="4000" dirty="0"/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5643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139" y="-27406"/>
            <a:ext cx="5086133" cy="6885406"/>
          </a:xfrm>
        </p:spPr>
      </p:pic>
    </p:spTree>
    <p:extLst>
      <p:ext uri="{BB962C8B-B14F-4D97-AF65-F5344CB8AC3E}">
        <p14:creationId xmlns:p14="http://schemas.microsoft.com/office/powerpoint/2010/main" val="79675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117</TotalTime>
  <Words>325</Words>
  <Application>Microsoft Office PowerPoint</Application>
  <PresentationFormat>Экран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Пасечник-работник пасеки, пчеловод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2023-01-27T15:29:08Z</dcterms:created>
  <dcterms:modified xsi:type="dcterms:W3CDTF">2023-01-28T18:20:54Z</dcterms:modified>
</cp:coreProperties>
</file>