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57" r:id="rId3"/>
    <p:sldId id="264" r:id="rId4"/>
    <p:sldId id="262" r:id="rId5"/>
    <p:sldId id="287" r:id="rId6"/>
    <p:sldId id="286" r:id="rId7"/>
    <p:sldId id="266" r:id="rId8"/>
    <p:sldId id="276" r:id="rId9"/>
    <p:sldId id="267" r:id="rId10"/>
    <p:sldId id="275" r:id="rId11"/>
    <p:sldId id="274" r:id="rId12"/>
    <p:sldId id="273" r:id="rId13"/>
    <p:sldId id="272" r:id="rId14"/>
    <p:sldId id="271" r:id="rId15"/>
    <p:sldId id="277" r:id="rId16"/>
    <p:sldId id="265" r:id="rId17"/>
    <p:sldId id="270" r:id="rId18"/>
    <p:sldId id="269" r:id="rId19"/>
    <p:sldId id="288" r:id="rId20"/>
    <p:sldId id="268" r:id="rId21"/>
    <p:sldId id="261" r:id="rId22"/>
    <p:sldId id="278" r:id="rId23"/>
    <p:sldId id="260" r:id="rId24"/>
    <p:sldId id="284" r:id="rId25"/>
    <p:sldId id="285" r:id="rId26"/>
    <p:sldId id="259" r:id="rId27"/>
    <p:sldId id="258" r:id="rId28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F21F1B1B-EB02-4F2F-A004-D11D30CAD4E7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9054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8C401EF8-25B4-4E77-8583-B1124918E5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128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545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16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48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763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85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659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056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384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194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635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AF116-0878-466B-9094-42FEEACE956E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AA890-6727-49B7-ACA8-DD0253B6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2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56;&#1072;&#1079;&#1074;&#1080;&#1074;&#1072;&#1102;&#1097;&#1080;&#1081;%20&#1084;&#1091;&#1083;&#1100;&#1090;&#1092;&#1080;&#1083;&#1100;&#1084;-%20&#1055;&#1088;&#1086;&#1092;&#1077;&#1089;&#1089;&#1086;&#1088;%20&#1055;&#1086;&#1095;&#1077;&#1084;&#1091;&#1096;&#1082;&#1080;&#1085;%20&#8211;&#1050;&#1090;&#1086;%20&#1087;&#1088;&#1080;&#1076;&#1091;&#1084;&#1072;&#1083;%20&#1086;&#1083;&#1080;&#1084;&#1087;&#1080;&#1081;&#1089;&#1082;&#1080;&#1077;%20&#1080;&#1075;&#1088;&#1099;_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3542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9-23.userapi.com/impg/-kH8fWgjIvnzQ1ixaSMPT4gb16KW-TVvXoPC_A/m2B_PjY6D8I.jpg?size=1280x1135&amp;quality=95&amp;sign=3055ad5e1fe356a3195e317df176ff3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36" y="1063043"/>
            <a:ext cx="5266848" cy="467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5974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travelask.ru/system/images/files/001/098/766/wysiwyg/6113319_4f5f58be.jpg?152871337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7" t="15384" r="15662" b="17552"/>
          <a:stretch/>
        </p:blipFill>
        <p:spPr bwMode="auto">
          <a:xfrm>
            <a:off x="3143660" y="475303"/>
            <a:ext cx="2856680" cy="590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7489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un9-86.userapi.com/impg/QI828lDHVfp72fldJQsZXv6dKw0Guvk_X6ySow/f9w-Hq4Bw54.jpg?size=1280x558&amp;quality=95&amp;sign=f9b97ebe3d4a541d23362fcc7807420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9144000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1976144" y="1196752"/>
            <a:ext cx="720080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5002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get.pxhere.com/photo/wall-egypt-art-mural-collage-tomb-luxor-modern-art-pharaonic-ancient-history-tutankhamun-1236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399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sun9-33.userapi.com/impg/HWexGTg15Qg42ulmdiodx9KGbVRi6kCA4HJBrA/XlCpf1FYQ9s.jpg?size=228x390&amp;quality=95&amp;sign=263782244a3fd250c0bccb479c48fcd2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4032448" cy="689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1660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Сожженных Калорий Бумаги — стоковые фотографии и другие картинки Карта  сокровищ - Карта сокровищ, Пустой, Свободное место - i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90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483768" y="4205064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447764" y="1277277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85513" y="3096803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 rot="2558572">
            <a:off x="6642576" y="1084949"/>
            <a:ext cx="864096" cy="792088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9" idx="4"/>
          </p:cNvCxnSpPr>
          <p:nvPr/>
        </p:nvCxnSpPr>
        <p:spPr>
          <a:xfrm>
            <a:off x="2555776" y="1493301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91680" y="234888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691680" y="2780928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44080" y="515719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844080" y="558924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593425" y="443711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593425" y="4005064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591780" y="4437112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493525" y="3312827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6385513" y="1493301"/>
            <a:ext cx="346727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5364088" y="1385289"/>
            <a:ext cx="720080" cy="957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4427984" y="1277277"/>
            <a:ext cx="648072" cy="1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3491880" y="1124744"/>
            <a:ext cx="504056" cy="152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2744180" y="1124744"/>
            <a:ext cx="603684" cy="5466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744180" y="1671426"/>
            <a:ext cx="900100" cy="3818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995936" y="2204864"/>
            <a:ext cx="57606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932040" y="2492896"/>
            <a:ext cx="661385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868144" y="2924944"/>
            <a:ext cx="432048" cy="279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5593425" y="3429000"/>
            <a:ext cx="490743" cy="619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5076056" y="3490952"/>
            <a:ext cx="288032" cy="370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572000" y="4005064"/>
            <a:ext cx="360040" cy="3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3851920" y="4421088"/>
            <a:ext cx="576064" cy="1941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2699792" y="4615237"/>
            <a:ext cx="944488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803884" y="1938403"/>
            <a:ext cx="1503784" cy="3425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ДРЕВНИЙ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4080" y="2492896"/>
            <a:ext cx="150378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ЕГИПЕТ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38796" y="3676000"/>
            <a:ext cx="1554829" cy="32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ДРЕВНЯЯ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38796" y="4205064"/>
            <a:ext cx="168553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ГРЕЦИЯ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7256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fsd.multiurok.ru/html/2020/04/23/s_5ea181d9ae45d/img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7652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wallpapercave.com/wp/wp41967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allpapercave.com/wp/wp419672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https://abc-decor.com/img/gallery/2/thumbs/thumb_m_29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5147679" cy="34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.pinimg.com/originals/11/49/ee/1149ee8b885dd23dab3cbd1766a9edf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174" y="974501"/>
            <a:ext cx="4285992" cy="588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8298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2492896"/>
            <a:ext cx="496855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hlinkClick r:id="rId3" action="ppaction://hlinkfile"/>
              </a:rPr>
              <a:t>Олимпийские игры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148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2492896"/>
            <a:ext cx="496855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488" y="1376958"/>
            <a:ext cx="7128792" cy="41094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1. Где </a:t>
            </a:r>
            <a:r>
              <a:rPr lang="ru-RU" sz="3600" b="1" dirty="0">
                <a:solidFill>
                  <a:schemeClr val="tx1"/>
                </a:solidFill>
              </a:rPr>
              <a:t>Греки проводили олимпийские игры 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 (</a:t>
            </a:r>
            <a:r>
              <a:rPr lang="ru-RU" sz="3600" b="1" dirty="0">
                <a:solidFill>
                  <a:schemeClr val="tx1"/>
                </a:solidFill>
              </a:rPr>
              <a:t>в священном месте Олимпия</a:t>
            </a:r>
            <a:r>
              <a:rPr lang="ru-RU" sz="3600" b="1" dirty="0" smtClean="0">
                <a:solidFill>
                  <a:schemeClr val="tx1"/>
                </a:solidFill>
              </a:rPr>
              <a:t>)</a:t>
            </a:r>
          </a:p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</a:t>
            </a:r>
            <a:r>
              <a:rPr lang="ru-RU" sz="3600" b="1" dirty="0">
                <a:solidFill>
                  <a:schemeClr val="tx1"/>
                </a:solidFill>
              </a:rPr>
              <a:t>. Из скольких дисциплин состояли олимпийские </a:t>
            </a:r>
            <a:r>
              <a:rPr lang="ru-RU" sz="3600" b="1" dirty="0" smtClean="0">
                <a:solidFill>
                  <a:schemeClr val="tx1"/>
                </a:solidFill>
              </a:rPr>
              <a:t>игры? 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(</a:t>
            </a:r>
            <a:r>
              <a:rPr lang="ru-RU" sz="3600" b="1" dirty="0">
                <a:solidFill>
                  <a:schemeClr val="tx1"/>
                </a:solidFill>
              </a:rPr>
              <a:t>из </a:t>
            </a:r>
            <a:r>
              <a:rPr lang="ru-RU" sz="3600" b="1" dirty="0" smtClean="0">
                <a:solidFill>
                  <a:schemeClr val="tx1"/>
                </a:solidFill>
              </a:rPr>
              <a:t>3: </a:t>
            </a:r>
            <a:r>
              <a:rPr lang="ru-RU" sz="3600" b="1" dirty="0">
                <a:solidFill>
                  <a:schemeClr val="tx1"/>
                </a:solidFill>
              </a:rPr>
              <a:t>бег, борьба, гонки на колесницах</a:t>
            </a:r>
            <a:r>
              <a:rPr lang="ru-RU" sz="3600" b="1" dirty="0" smtClean="0">
                <a:solidFill>
                  <a:schemeClr val="tx1"/>
                </a:solidFill>
              </a:rPr>
              <a:t>)</a:t>
            </a:r>
          </a:p>
          <a:p>
            <a:pPr algn="ctr"/>
            <a:endParaRPr lang="ru-RU" sz="3600" b="1" dirty="0">
              <a:solidFill>
                <a:schemeClr val="tx1"/>
              </a:solidFill>
            </a:endParaRP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3.Что является символом олимпийских игр</a:t>
            </a:r>
            <a:r>
              <a:rPr lang="ru-RU" sz="3600" b="1" dirty="0" smtClean="0">
                <a:solidFill>
                  <a:schemeClr val="tx1"/>
                </a:solidFill>
              </a:rPr>
              <a:t>?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>
                <a:solidFill>
                  <a:schemeClr val="tx1"/>
                </a:solidFill>
              </a:rPr>
              <a:t>(олимпийский </a:t>
            </a:r>
            <a:r>
              <a:rPr lang="ru-RU" sz="3600" b="1" dirty="0" smtClean="0">
                <a:solidFill>
                  <a:schemeClr val="tx1"/>
                </a:solidFill>
              </a:rPr>
              <a:t>      огонь</a:t>
            </a:r>
            <a:r>
              <a:rPr lang="ru-RU" sz="3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268760"/>
            <a:ext cx="6192688" cy="5760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62608" y="3488815"/>
            <a:ext cx="5400600" cy="10774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6165304"/>
            <a:ext cx="5040560" cy="5760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7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468123"/>
            <a:ext cx="90010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«</a:t>
            </a:r>
            <a:r>
              <a:rPr lang="ru-RU" sz="4400" b="1" dirty="0">
                <a:solidFill>
                  <a:schemeClr val="tx1"/>
                </a:solidFill>
              </a:rPr>
              <a:t>История – учительница жизни</a:t>
            </a:r>
            <a:r>
              <a:rPr lang="ru-RU" sz="4400" b="1" dirty="0" smtClean="0">
                <a:solidFill>
                  <a:schemeClr val="tx1"/>
                </a:solidFill>
              </a:rPr>
              <a:t>» 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(М.Т. </a:t>
            </a:r>
            <a:r>
              <a:rPr lang="ru-RU" sz="4400" b="1" dirty="0" err="1" smtClean="0">
                <a:solidFill>
                  <a:schemeClr val="tx1"/>
                </a:solidFill>
              </a:rPr>
              <a:t>Циццерон</a:t>
            </a:r>
            <a:r>
              <a:rPr lang="ru-RU" sz="4400" b="1" dirty="0" smtClean="0">
                <a:solidFill>
                  <a:schemeClr val="tx1"/>
                </a:solidFill>
              </a:rPr>
              <a:t>)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2706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booksme.es/upload/iblock/309/309416642032cea4aad17f96ec5769c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9" r="12716"/>
          <a:stretch/>
        </p:blipFill>
        <p:spPr bwMode="auto">
          <a:xfrm>
            <a:off x="2250050" y="0"/>
            <a:ext cx="48712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6473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sun9-57.userapi.com/impg/auJYmoVzcux2Jzzrl6cfxAmNPuH1hoXQGTBh9A/F9iQKYM0D6M.jpg?size=309x390&amp;quality=95&amp;sign=962287b2ed73277e24f83d1066ded24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5473067" cy="690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106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Сожженных Калорий Бумаги — стоковые фотографии и другие картинки Карта  сокровищ - Карта сокровищ, Пустой, Свободное место - i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90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483768" y="4205064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447764" y="1277277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85513" y="3096803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 rot="2558572">
            <a:off x="6642576" y="1084949"/>
            <a:ext cx="864096" cy="792088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9" idx="4"/>
          </p:cNvCxnSpPr>
          <p:nvPr/>
        </p:nvCxnSpPr>
        <p:spPr>
          <a:xfrm>
            <a:off x="2555776" y="1493301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91680" y="234888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691680" y="2780928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44080" y="515719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844080" y="558924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593425" y="443711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593425" y="4005064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591780" y="4437112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493525" y="3312827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6385513" y="1493301"/>
            <a:ext cx="346727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5364088" y="1385289"/>
            <a:ext cx="720080" cy="957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4427984" y="1277277"/>
            <a:ext cx="648072" cy="1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3491880" y="1124744"/>
            <a:ext cx="504056" cy="152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2744180" y="1124744"/>
            <a:ext cx="603684" cy="5466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744180" y="1671426"/>
            <a:ext cx="900100" cy="3818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995936" y="2204864"/>
            <a:ext cx="57606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932040" y="2492896"/>
            <a:ext cx="661385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868144" y="2924944"/>
            <a:ext cx="432048" cy="279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5593425" y="3429000"/>
            <a:ext cx="490743" cy="619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5076056" y="3490952"/>
            <a:ext cx="288032" cy="370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572000" y="4005064"/>
            <a:ext cx="360040" cy="3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3851920" y="4421088"/>
            <a:ext cx="576064" cy="1941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2699792" y="4615237"/>
            <a:ext cx="944488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803884" y="1938403"/>
            <a:ext cx="1503784" cy="3425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ДРЕВНИЙ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4080" y="2492896"/>
            <a:ext cx="150378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ЕГИПЕТ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38796" y="3676000"/>
            <a:ext cx="1554829" cy="32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ДРЕВНЯЯ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38796" y="4205064"/>
            <a:ext cx="168553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ГРЕЦИЯ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44080" y="4793362"/>
            <a:ext cx="1647800" cy="3638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ДРЕВНИЙ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44080" y="5157192"/>
            <a:ext cx="16478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РИМ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75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present5.com/presentation/29917872_137185189/image-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9" y="10197"/>
            <a:ext cx="9130402" cy="684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2809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https://myslide.ru/documents_7/428e2567405cd0924f78789611c7d196/img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334" y="1412776"/>
            <a:ext cx="6393331" cy="479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8498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994" y="1772816"/>
            <a:ext cx="78488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Тема: «Мир древности: далекий и близкий»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9748" y="4005064"/>
            <a:ext cx="762329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Цель:  Познакомиться с Древним миром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7377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s://fsd.multiurok.ru/html/2018/03/23/s_5ab524563f946/img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009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s://avatars.mds.yandex.net/i?id=2a0000017a1302526c8724f7cc9d5d3c5178-403447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4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2796"/>
            <a:ext cx="734481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8041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Сожженных Калорий Бумаги — стоковые фотографии и другие картинки Карта  сокровищ - Карта сокровищ, Пустой, Свободное место - i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90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483768" y="4205064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447764" y="1277277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85513" y="3096803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 rot="2558572">
            <a:off x="6642576" y="1084949"/>
            <a:ext cx="864096" cy="792088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9" idx="4"/>
          </p:cNvCxnSpPr>
          <p:nvPr/>
        </p:nvCxnSpPr>
        <p:spPr>
          <a:xfrm>
            <a:off x="2555776" y="1493301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91680" y="234888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691680" y="2780928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44080" y="515719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844080" y="558924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593425" y="443711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593425" y="4005064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591780" y="4437112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493525" y="3312827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6385513" y="1493301"/>
            <a:ext cx="346727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5364088" y="1385289"/>
            <a:ext cx="720080" cy="957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4427984" y="1277277"/>
            <a:ext cx="648072" cy="1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3491880" y="1124744"/>
            <a:ext cx="504056" cy="152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2744180" y="1124744"/>
            <a:ext cx="603684" cy="5466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744180" y="1671426"/>
            <a:ext cx="900100" cy="3818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995936" y="2204864"/>
            <a:ext cx="57606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932040" y="2492896"/>
            <a:ext cx="661385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868144" y="2924944"/>
            <a:ext cx="432048" cy="279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5593425" y="3429000"/>
            <a:ext cx="490743" cy="619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5076056" y="3490952"/>
            <a:ext cx="288032" cy="370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572000" y="4005064"/>
            <a:ext cx="360040" cy="3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3851920" y="4421088"/>
            <a:ext cx="576064" cy="1941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2699792" y="4615237"/>
            <a:ext cx="944488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867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506415"/>
            <a:ext cx="568863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Что такое история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5362" name="Picture 2" descr="https://coolsen.ru/wp-content/uploads/2022/02/458-20220208_23484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39352"/>
            <a:ext cx="1944216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1678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placepic.ru/wp-content/uploads/2021/09/27-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0983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994" y="1772816"/>
            <a:ext cx="78488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Тема: «Мир древности: далекий и близкий»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9748" y="4005064"/>
            <a:ext cx="762329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Цель:  Познакомиться с Древним миром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348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sun9-41.userapi.com/impg/mPCYWkIUl6iukZdiJEWGVsYo0wzub7PHfUIesw/99yytc8coWA.jpg?size=1000x500&amp;quality=95&amp;sign=aea00099716b0100ac31b7fbb0a97853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02786"/>
            <a:ext cx="7704856" cy="385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88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Сожженных Калорий Бумаги — стоковые фотографии и другие картинки Карта  сокровищ - Карта сокровищ, Пустой, Свободное место - i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Сожженных Калорий Бумаги — стоковые фотографии и другие картинки Карта  сокровищ - Карта сокровищ, Пустой, Свободное место - i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90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483768" y="4205064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447764" y="1277277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85513" y="3096803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 rot="2558572">
            <a:off x="6642576" y="1084949"/>
            <a:ext cx="864096" cy="792088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9" idx="4"/>
          </p:cNvCxnSpPr>
          <p:nvPr/>
        </p:nvCxnSpPr>
        <p:spPr>
          <a:xfrm>
            <a:off x="2555776" y="1493301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91680" y="234888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691680" y="2780928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44080" y="515719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844080" y="558924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593425" y="443711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593425" y="4005064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591780" y="4437112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493525" y="3312827"/>
            <a:ext cx="0" cy="35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6385513" y="1493301"/>
            <a:ext cx="346727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5364088" y="1385289"/>
            <a:ext cx="720080" cy="957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4427984" y="1277277"/>
            <a:ext cx="648072" cy="1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3491880" y="1124744"/>
            <a:ext cx="504056" cy="152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2744180" y="1124744"/>
            <a:ext cx="603684" cy="5466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744180" y="1671426"/>
            <a:ext cx="900100" cy="3818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995936" y="2204864"/>
            <a:ext cx="57606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932040" y="2492896"/>
            <a:ext cx="661385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868144" y="2924944"/>
            <a:ext cx="432048" cy="279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5593425" y="3429000"/>
            <a:ext cx="490743" cy="619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5076056" y="3490952"/>
            <a:ext cx="288032" cy="370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572000" y="4005064"/>
            <a:ext cx="360040" cy="308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3851920" y="4421088"/>
            <a:ext cx="576064" cy="1941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2699792" y="4615237"/>
            <a:ext cx="944488" cy="178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803884" y="1938403"/>
            <a:ext cx="1503784" cy="3425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ДРЕВНИЙ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4080" y="2492896"/>
            <a:ext cx="150378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ЕГИПЕТ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0632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ezentacii.org/upload/cloud/18/09/75800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w7.pngwing.com/pngs/184/240/png-transparent-ancient-egypt-book-of-the-dead-ra-solar-deity-ra-s-ancient-history-fictional-character-carto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2" b="98158" l="10000" r="91848">
                        <a14:foregroundMark x1="36304" y1="52456" x2="55652" y2="96667"/>
                        <a14:foregroundMark x1="33261" y1="54035" x2="31304" y2="71754"/>
                        <a14:foregroundMark x1="46739" y1="72632" x2="29783" y2="72018"/>
                        <a14:foregroundMark x1="44783" y1="25702" x2="40217" y2="31579"/>
                        <a14:foregroundMark x1="40543" y1="25351" x2="38261" y2="275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90952"/>
            <a:ext cx="2813182" cy="348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www.graycell.ru/picture/big/sebek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" b="100000" l="10000" r="96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731385"/>
            <a:ext cx="3338736" cy="333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cf.ppt-online.org/files/slide/v/V3HiqoEsjaQb1pgDtyWKlu6IBXTdkFw2SR49ez/slide-12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7852" y1="32203" x2="43750" y2="35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61456"/>
            <a:ext cx="653723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5979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107</Words>
  <Application>Microsoft Office PowerPoint</Application>
  <PresentationFormat>Экран (4:3)</PresentationFormat>
  <Paragraphs>28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25</cp:revision>
  <cp:lastPrinted>2023-01-17T12:40:34Z</cp:lastPrinted>
  <dcterms:created xsi:type="dcterms:W3CDTF">2023-01-16T14:44:16Z</dcterms:created>
  <dcterms:modified xsi:type="dcterms:W3CDTF">2023-01-17T15:11:13Z</dcterms:modified>
</cp:coreProperties>
</file>