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1" r:id="rId2"/>
    <p:sldId id="260" r:id="rId3"/>
    <p:sldId id="262" r:id="rId4"/>
    <p:sldId id="272" r:id="rId5"/>
    <p:sldId id="259" r:id="rId6"/>
    <p:sldId id="275" r:id="rId7"/>
    <p:sldId id="263" r:id="rId8"/>
    <p:sldId id="265" r:id="rId9"/>
    <p:sldId id="274" r:id="rId10"/>
    <p:sldId id="273" r:id="rId11"/>
    <p:sldId id="269" r:id="rId12"/>
    <p:sldId id="268" r:id="rId13"/>
    <p:sldId id="266" r:id="rId14"/>
    <p:sldId id="264" r:id="rId15"/>
    <p:sldId id="267" r:id="rId16"/>
    <p:sldId id="270" r:id="rId17"/>
    <p:sldId id="276" r:id="rId18"/>
    <p:sldId id="277" r:id="rId19"/>
    <p:sldId id="278" r:id="rId20"/>
    <p:sldId id="279" r:id="rId21"/>
    <p:sldId id="280" r:id="rId22"/>
    <p:sldId id="271" r:id="rId23"/>
    <p:sldId id="258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024337-8511-4771-85C3-B71872D373D1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76BF89-9389-4F57-90DF-E1DC1C78E0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7335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73c91f328571cbb8f31454d8610d8d83_l-5235548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672535"/>
            <a:ext cx="6792689" cy="4534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856693"/>
            <a:ext cx="42484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Леукодон</a:t>
            </a:r>
            <a:r>
              <a:rPr lang="ru-RU" sz="2800" b="1" dirty="0" smtClean="0">
                <a:solidFill>
                  <a:schemeClr val="tx1"/>
                </a:solidFill>
              </a:rPr>
              <a:t> беличий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5228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ro-dachnikov.com/uploads/posts/2021-11/1637335372_3-pro-dachnikov-com-p-tisyachelistnik-achillea-foto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" y="-120"/>
            <a:ext cx="5061007" cy="342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tatic.insales-cdn.com/images/products/1/5669/79443493/%D0%BF%D0%BE%D0%B4%D0%BE%D1%80%D0%BE%D0%B6%D0%BD%D0%B8%D0%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327" y="2457388"/>
            <a:ext cx="4061239" cy="4377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4327" y="332656"/>
            <a:ext cx="3170081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Тысячелистник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45948" y="5733256"/>
            <a:ext cx="2738033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Подорожник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7376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ykaleidoscope.ru/x/uploads/posts/2022-09/1663602116_12-mykaleidoscope-ru-p-pizhma-v-sadu-oboi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-1"/>
            <a:ext cx="5220072" cy="3478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pro-dachnikov.com/uploads/posts/2021-11/1637886095_1-pro-dachnikov-com-p-valeriana-lekarstvennaya-foto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0" y="3429000"/>
            <a:ext cx="4569024" cy="3426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527321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Пижма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5733256"/>
            <a:ext cx="27363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Валериана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9932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41.userapi.com/impg/ixX9oyrBKvG89P-XCdLLWKf2U9YY9gKSCsmzLw/_n1BYxhu-3o.jpg?size=812x1080&amp;quality=95&amp;sign=34ff6c9f4b33e5e520e866d22ee5fd8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4" t="13814" r="50764" b="67221"/>
          <a:stretch/>
        </p:blipFill>
        <p:spPr bwMode="auto">
          <a:xfrm>
            <a:off x="1835696" y="908720"/>
            <a:ext cx="5328592" cy="4641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9108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un9-41.userapi.com/impg/ixX9oyrBKvG89P-XCdLLWKf2U9YY9gKSCsmzLw/_n1BYxhu-3o.jpg?size=812x1080&amp;quality=95&amp;sign=34ff6c9f4b33e5e520e866d22ee5fd8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8" t="14517" r="23670" b="65815"/>
          <a:stretch/>
        </p:blipFill>
        <p:spPr bwMode="auto">
          <a:xfrm>
            <a:off x="2123728" y="1073642"/>
            <a:ext cx="4968552" cy="4487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822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un9-41.userapi.com/impg/ixX9oyrBKvG89P-XCdLLWKf2U9YY9gKSCsmzLw/_n1BYxhu-3o.jpg?size=812x1080&amp;quality=95&amp;sign=34ff6c9f4b33e5e520e866d22ee5fd8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73" t="15219" b="65348"/>
          <a:stretch/>
        </p:blipFill>
        <p:spPr bwMode="auto">
          <a:xfrm>
            <a:off x="2237787" y="980728"/>
            <a:ext cx="4638469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0993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9.userapi.com/impg/DqEL1nr2BxWSd9zrl-PHgK1JePaiUfSJw9-ryQ/TeE03etWgf4.jpg?size=710x533&amp;quality=96&amp;sign=6f63c716d5acdc6c6d986088ae93b9e1&amp;c_uniq_tag=L_0Gtn6vb9gc8g1LOxyG53kmx7zmq6i0tNtAlyTU6sU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8" y="-20282"/>
            <a:ext cx="9162437" cy="687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6051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fa-welcome.ru/800/600/http/voyagevladimir.ru/images/meschera_natsionalnyi_park222222222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99" y="1"/>
            <a:ext cx="9164397" cy="68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6468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cf2.ppt-online.org/files2/slide/e/eNpjOSkaU9Tfy81hCqwrX20dAzYRBQFZGvWPLo5Msu/slid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47" y="-15374"/>
            <a:ext cx="9176447" cy="687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9728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heese-head.ru/wp-content/uploads/d/a/4/da4e11840bc1898e4c57df1c5dd6619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5" y="0"/>
            <a:ext cx="5419691" cy="3608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-248231"/>
            <a:ext cx="2520280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Венерин башмачок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220" name="Picture 4" descr="https://portal-vn.ru/sites/default/files/images/7_yatryshnik_shlemonosnyy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45644"/>
            <a:ext cx="4427984" cy="4412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5805264"/>
            <a:ext cx="27363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Ятрышник шлемовидный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720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6812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01142"/>
            <a:ext cx="820127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«Кто знаниями обладает, </a:t>
            </a:r>
          </a:p>
          <a:p>
            <a:pPr algn="ctr"/>
            <a:r>
              <a:rPr lang="ru-RU" sz="4400" b="1" i="1" dirty="0" smtClean="0"/>
              <a:t>тот повсюду побеждает»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3428249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ysia.ru/wp-content/uploads/2021/01/Botanicheskij-sad-RAN-Moskva-1140x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6" y="1484784"/>
            <a:ext cx="9131224" cy="53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692696"/>
            <a:ext cx="439248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Ботанический сад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66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6562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0006" y="2276872"/>
            <a:ext cx="4320480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Тема урока: «Охрана растений»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Цель урока: «Ознакомление с правилами охраны растений»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7673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sun9-31.userapi.com/impg/mo-29sVirUzC_PI6NqvaEQ1ouN0fAR3u0SGRFQ/M2Y-kr6TyIc.jpg?size=1099x800&amp;quality=95&amp;sign=e9fe80a56abe1073637a55edde6b727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0840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908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6.userapi.com/impg/d0v0HTM0v5QkSbRxTcMpXR-7Gp7mqP5UZ9mX_g/i5j7nUAKcV8.jpg?size=640x635&amp;quality=95&amp;sign=3a0e5b8a263a5365540fa386182945b8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" b="10612"/>
          <a:stretch/>
        </p:blipFill>
        <p:spPr bwMode="auto">
          <a:xfrm>
            <a:off x="-1" y="-21332"/>
            <a:ext cx="4716017" cy="392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un9-79.userapi.com/impg/OoC2UdM865tSN4ASEYh5U-B_cYgL0v6j83o-yw/CIH-yMR_N7k.jpg?size=976x516&amp;quality=95&amp;sign=ccbda3b9dd9e116a143e161bdfc8718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81262"/>
            <a:ext cx="6576156" cy="3476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5892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0006" y="2276872"/>
            <a:ext cx="4320480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Тема урока: «Охрана растений»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Цель урока: «Ознакомление с правилами охраны растений»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346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ohotnadzor.kirovreg.ru/upload/iblock/908/908458dca46be5669c40f897419107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900" l="26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122584"/>
            <a:ext cx="7056784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9496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23/05/31/s_6476ac086f614/phpmOnXhc_proekt-Krasnaya-kniga_html_861939e78735dd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4" y="0"/>
            <a:ext cx="91559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88224" y="3933056"/>
            <a:ext cx="1800200" cy="2232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на чёрных –  сведения о видах, считающихся навсегда исчезнувшими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2965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rbcu.ru/upload/iblock/784/Ryaz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112568" cy="686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0297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theslide.ru/img/thumbs/ac765f00b57856b2a45f79e71df6606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theslide.ru/img/thumbs/ac765f00b57856b2a45f79e71df6606c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theslide.ru/img/thumbs/ac765f00b57856b2a45f79e71df6606c-800x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435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resent5.com/presentation/52845448_171915835/imag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86" y="-17991"/>
            <a:ext cx="9167986" cy="687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895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000">
      <a:dk1>
        <a:sysClr val="windowText" lastClr="000000"/>
      </a:dk1>
      <a:lt1>
        <a:sysClr val="window" lastClr="FFFFFF"/>
      </a:lt1>
      <a:dk2>
        <a:srgbClr val="283138"/>
      </a:dk2>
      <a:lt2>
        <a:srgbClr val="92D050"/>
      </a:lt2>
      <a:accent1>
        <a:srgbClr val="92D050"/>
      </a:accent1>
      <a:accent2>
        <a:srgbClr val="92D050"/>
      </a:accent2>
      <a:accent3>
        <a:srgbClr val="92D050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92D05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261</TotalTime>
  <Words>65</Words>
  <Application>Microsoft Office PowerPoint</Application>
  <PresentationFormat>Экран (4:3)</PresentationFormat>
  <Paragraphs>17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2023-11-17T15:44:12Z</dcterms:created>
  <dcterms:modified xsi:type="dcterms:W3CDTF">2023-11-20T18:10:36Z</dcterms:modified>
</cp:coreProperties>
</file>