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314" r:id="rId5"/>
    <p:sldId id="256" r:id="rId6"/>
    <p:sldId id="302" r:id="rId7"/>
    <p:sldId id="310" r:id="rId8"/>
    <p:sldId id="312" r:id="rId9"/>
    <p:sldId id="313" r:id="rId10"/>
    <p:sldId id="315" r:id="rId11"/>
    <p:sldId id="318" r:id="rId12"/>
    <p:sldId id="316" r:id="rId13"/>
    <p:sldId id="317" r:id="rId14"/>
    <p:sldId id="319" r:id="rId15"/>
    <p:sldId id="320" r:id="rId16"/>
    <p:sldId id="327" r:id="rId17"/>
    <p:sldId id="281" r:id="rId18"/>
  </p:sldIdLst>
  <p:sldSz cx="12192000" cy="6858000"/>
  <p:notesSz cx="6858000" cy="9144000"/>
  <p:defaultTextStyle>
    <a:defPPr rtl="0">
      <a:defRPr lang="ru-MO"/>
    </a:defPPr>
    <a:lvl1pPr marL="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296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528" userDrawn="1">
          <p15:clr>
            <a:srgbClr val="A4A3A4"/>
          </p15:clr>
        </p15:guide>
        <p15:guide id="4" orient="horz" pos="3552" userDrawn="1">
          <p15:clr>
            <a:srgbClr val="A4A3A4"/>
          </p15:clr>
        </p15:guide>
        <p15:guide id="5" orient="horz" pos="768" userDrawn="1">
          <p15:clr>
            <a:srgbClr val="A4A3A4"/>
          </p15:clr>
        </p15:guide>
        <p15:guide id="7" pos="4032" userDrawn="1">
          <p15:clr>
            <a:srgbClr val="A4A3A4"/>
          </p15:clr>
        </p15:guide>
        <p15:guide id="9" pos="3648" userDrawn="1">
          <p15:clr>
            <a:srgbClr val="A4A3A4"/>
          </p15:clr>
        </p15:guide>
        <p15:guide id="10" orient="horz" pos="1536" userDrawn="1">
          <p15:clr>
            <a:srgbClr val="A4A3A4"/>
          </p15:clr>
        </p15:guide>
        <p15:guide id="11" orient="horz" pos="18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5701"/>
  </p:normalViewPr>
  <p:slideViewPr>
    <p:cSldViewPr>
      <p:cViewPr varScale="1">
        <p:scale>
          <a:sx n="76" d="100"/>
          <a:sy n="76" d="100"/>
        </p:scale>
        <p:origin x="126" y="1056"/>
      </p:cViewPr>
      <p:guideLst>
        <p:guide pos="7296"/>
        <p:guide pos="384"/>
        <p:guide orient="horz" pos="528"/>
        <p:guide orient="horz" pos="3552"/>
        <p:guide orient="horz" pos="768"/>
        <p:guide pos="4032"/>
        <p:guide pos="3648"/>
        <p:guide orient="horz" pos="1536"/>
        <p:guide orient="horz" pos="1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27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96DF4A1-647D-45ED-4039-DB1F96860E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45B069F-A8F2-8387-8C92-A2E5464B75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pPr rtl="0"/>
            <a:fld id="{653DF011-7E5D-410B-B704-516B718BB50A}" type="datetime1">
              <a:rPr lang="ru-RU" smtClean="0"/>
              <a:t>17.03.2024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510553D-995D-EFE2-4EAC-170D76D0660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03C3C56-8BAD-E984-BB24-4EA71CA2EB6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44AAF311-A558-444C-927C-8328B655F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2189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fld id="{D4D2DA09-4E9C-44B8-BC33-6EB8C02EED6A}" type="datetime1">
              <a:rPr lang="ru-RU" smtClean="0"/>
              <a:pPr/>
              <a:t>17.03.2024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821E5FCA-B2DD-C941-A2C1-63893943348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24896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745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495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7613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3209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63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009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639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414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537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76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930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007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821E5FCA-B2DD-C941-A2C1-63893943348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818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734DBF-D33A-9B28-288C-C2DAB9E541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ru-MO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4901184"/>
            <a:ext cx="10040112" cy="1280160"/>
          </a:xfrm>
        </p:spPr>
        <p:txBody>
          <a:bodyPr rtlCol="0"/>
          <a:lstStyle>
            <a:lvl1pPr marL="0" indent="0" algn="l">
              <a:buNone/>
              <a:defRPr lang="ru-MO" sz="2400" b="1" baseline="0">
                <a:latin typeface="+mn-lt"/>
              </a:defRPr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345C5D8-082A-AC27-3801-7A6EC37519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09"/>
          <a:stretch/>
        </p:blipFill>
        <p:spPr>
          <a:xfrm>
            <a:off x="0" y="0"/>
            <a:ext cx="5467552" cy="235000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531883F-9B23-B442-5F02-C2D25BB37C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41236" y="1234440"/>
            <a:ext cx="4950764" cy="562356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3127248"/>
            <a:ext cx="2029968" cy="2514600"/>
          </a:xfr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843784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2843784" y="3127248"/>
            <a:ext cx="2029968" cy="2514600"/>
          </a:xfr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9A48939F-0CF9-9CBD-F606-7A4850B91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84064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>
            <a:extLst>
              <a:ext uri="{FF2B5EF4-FFF2-40B4-BE49-F238E27FC236}">
                <a16:creationId xmlns:a16="http://schemas.microsoft.com/office/drawing/2014/main" id="{693BC756-2B97-9751-B879-03B6F1C405C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84064" y="3127248"/>
            <a:ext cx="2029968" cy="2514600"/>
          </a:xfr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20" name="Текст 4">
            <a:extLst>
              <a:ext uri="{FF2B5EF4-FFF2-40B4-BE49-F238E27FC236}">
                <a16:creationId xmlns:a16="http://schemas.microsoft.com/office/drawing/2014/main" id="{843F725B-A33F-7FB2-E5C4-96EA154660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5200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Объект 5">
            <a:extLst>
              <a:ext uri="{FF2B5EF4-FFF2-40B4-BE49-F238E27FC236}">
                <a16:creationId xmlns:a16="http://schemas.microsoft.com/office/drawing/2014/main" id="{D9DD0DA7-5A1E-5312-178F-13561EF7C23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315200" y="3127248"/>
            <a:ext cx="2029968" cy="2514600"/>
          </a:xfr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22" name="Текст 4">
            <a:extLst>
              <a:ext uri="{FF2B5EF4-FFF2-40B4-BE49-F238E27FC236}">
                <a16:creationId xmlns:a16="http://schemas.microsoft.com/office/drawing/2014/main" id="{5FBC3880-98AC-466C-7AD1-FDC8B39587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46336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3" name="Объект 5">
            <a:extLst>
              <a:ext uri="{FF2B5EF4-FFF2-40B4-BE49-F238E27FC236}">
                <a16:creationId xmlns:a16="http://schemas.microsoft.com/office/drawing/2014/main" id="{24965100-8EF5-0264-CEE5-BD5BF190163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546336" y="3127248"/>
            <a:ext cx="2029968" cy="2514600"/>
          </a:xfr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65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CC3D06-2435-B655-8AA5-11CCBBEF19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62234" y="0"/>
            <a:ext cx="3429766" cy="682142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4" name="Текст 33">
            <a:extLst>
              <a:ext uri="{FF2B5EF4-FFF2-40B4-BE49-F238E27FC236}">
                <a16:creationId xmlns:a16="http://schemas.microsoft.com/office/drawing/2014/main" id="{5D1E9421-BC85-99CB-EB40-1863FA6227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5907" y="3072704"/>
            <a:ext cx="1783080" cy="512064"/>
          </a:xfrm>
          <a:solidFill>
            <a:schemeClr val="accent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1" name="Текст 40">
            <a:extLst>
              <a:ext uri="{FF2B5EF4-FFF2-40B4-BE49-F238E27FC236}">
                <a16:creationId xmlns:a16="http://schemas.microsoft.com/office/drawing/2014/main" id="{47BABAF8-5220-1E24-CE43-927FCCA269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46218" y="2432434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8" name="Текст 33">
            <a:extLst>
              <a:ext uri="{FF2B5EF4-FFF2-40B4-BE49-F238E27FC236}">
                <a16:creationId xmlns:a16="http://schemas.microsoft.com/office/drawing/2014/main" id="{F1D095F8-4552-1F88-C37B-99775B68AC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2196136" y="4517644"/>
            <a:ext cx="1783080" cy="512064"/>
          </a:xfrm>
          <a:solidFill>
            <a:schemeClr val="accent2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8" name="Текст 40">
            <a:extLst>
              <a:ext uri="{FF2B5EF4-FFF2-40B4-BE49-F238E27FC236}">
                <a16:creationId xmlns:a16="http://schemas.microsoft.com/office/drawing/2014/main" id="{4C4BFA3E-7B57-DCDD-4EA6-16C64A3756B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83307" y="3882136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5" name="Текст 33">
            <a:extLst>
              <a:ext uri="{FF2B5EF4-FFF2-40B4-BE49-F238E27FC236}">
                <a16:creationId xmlns:a16="http://schemas.microsoft.com/office/drawing/2014/main" id="{C65BF0DD-74C0-E055-CCAC-600751F517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4418179" y="3067943"/>
            <a:ext cx="1783080" cy="512064"/>
          </a:xfrm>
          <a:solidFill>
            <a:schemeClr val="accent3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4" name="Текст 40">
            <a:extLst>
              <a:ext uri="{FF2B5EF4-FFF2-40B4-BE49-F238E27FC236}">
                <a16:creationId xmlns:a16="http://schemas.microsoft.com/office/drawing/2014/main" id="{25927394-D1A0-C084-C689-F7A4EEE924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589586" y="2432435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9" name="Текст 33">
            <a:extLst>
              <a:ext uri="{FF2B5EF4-FFF2-40B4-BE49-F238E27FC236}">
                <a16:creationId xmlns:a16="http://schemas.microsoft.com/office/drawing/2014/main" id="{08F0F1F2-0D4E-95EA-349B-D734163FD5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6640222" y="4517644"/>
            <a:ext cx="1783080" cy="512064"/>
          </a:xfrm>
          <a:solidFill>
            <a:schemeClr val="accent4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6" name="Текст 40">
            <a:extLst>
              <a:ext uri="{FF2B5EF4-FFF2-40B4-BE49-F238E27FC236}">
                <a16:creationId xmlns:a16="http://schemas.microsoft.com/office/drawing/2014/main" id="{B322E7EB-0174-5A8C-5BE3-F501B5670F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27392" y="3882136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33">
            <a:extLst>
              <a:ext uri="{FF2B5EF4-FFF2-40B4-BE49-F238E27FC236}">
                <a16:creationId xmlns:a16="http://schemas.microsoft.com/office/drawing/2014/main" id="{36C15449-A445-41A6-EAD9-37446450CC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8862264" y="3072704"/>
            <a:ext cx="1783080" cy="512064"/>
          </a:xfrm>
          <a:solidFill>
            <a:schemeClr val="accent5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5" name="Текст 40">
            <a:extLst>
              <a:ext uri="{FF2B5EF4-FFF2-40B4-BE49-F238E27FC236}">
                <a16:creationId xmlns:a16="http://schemas.microsoft.com/office/drawing/2014/main" id="{E6B7327B-EA3B-790D-AB08-0ED1D2FB40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035230" y="2437196"/>
            <a:ext cx="1796654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120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070F102-837A-486A-0CD4-E957B66B87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931920"/>
            <a:ext cx="5470497" cy="292608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19FAF77-1797-C11F-A1A9-B351E30B37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8215" y="0"/>
            <a:ext cx="4983785" cy="227685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5157787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2871216"/>
            <a:ext cx="5157787" cy="324746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400800" y="2438400"/>
            <a:ext cx="5183188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400800" y="2871216"/>
            <a:ext cx="5183188" cy="324746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E1E66A3-7FD1-08A5-8B20-36C5331DCF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53650" y="4014216"/>
            <a:ext cx="5738350" cy="28437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464B067-71A6-CB30-BD46-5499FAAE00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458968" cy="291991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07408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07408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9A48939F-0CF9-9CBD-F606-7A4850B91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83880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000" b="1" cap="all" spc="200" baseline="0">
                <a:latin typeface="+mj-lt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>
            <a:extLst>
              <a:ext uri="{FF2B5EF4-FFF2-40B4-BE49-F238E27FC236}">
                <a16:creationId xmlns:a16="http://schemas.microsoft.com/office/drawing/2014/main" id="{693BC756-2B97-9751-B879-03B6F1C405C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183880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287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5F45936-2436-D9FD-A05D-F3C70F90FD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758530"/>
            <a:ext cx="4700016" cy="30994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DF862D5-CF3B-E45B-934F-ACEF42B35B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148072" cy="3436275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ru-MO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ru-MO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ru-MO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ru-MO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ru-MO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ru-MO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888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9AFB71-7F33-280E-7877-06F4AFFF06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0B0FF2F-3458-EA78-83DC-46FB2E5CE1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ru-MO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DC93615E-193E-5253-6EE0-EC01791E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3483864"/>
            <a:ext cx="10040112" cy="1280160"/>
          </a:xfrm>
        </p:spPr>
        <p:txBody>
          <a:bodyPr rtlCol="0"/>
          <a:lstStyle>
            <a:lvl1pPr marL="0" indent="0" algn="l">
              <a:buNone/>
              <a:defRPr lang="ru-MO" sz="2400" b="1" baseline="0">
                <a:latin typeface="+mn-lt"/>
              </a:defRPr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0355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DEDC48-AA67-6FC9-FF0E-CD3CB49A5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418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ru-MO" sz="3200"/>
            </a:lvl1pPr>
            <a:lvl2pPr>
              <a:defRPr lang="ru-MO" sz="2800"/>
            </a:lvl2pPr>
            <a:lvl3pPr>
              <a:defRPr lang="ru-MO" sz="2400"/>
            </a:lvl3pPr>
            <a:lvl4pPr>
              <a:defRPr lang="ru-MO" sz="2000"/>
            </a:lvl4pPr>
            <a:lvl5pPr>
              <a:defRPr lang="ru-MO" sz="2000"/>
            </a:lvl5pPr>
            <a:lvl6pPr>
              <a:defRPr lang="ru-MO" sz="2000"/>
            </a:lvl6pPr>
            <a:lvl7pPr>
              <a:defRPr lang="ru-MO" sz="2000"/>
            </a:lvl7pPr>
            <a:lvl8pPr>
              <a:defRPr lang="ru-MO" sz="2000"/>
            </a:lvl8pPr>
            <a:lvl9pPr>
              <a:defRPr lang="ru-MO"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754AE8D-13E4-BDDA-7C36-A9E08FD0A0E8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CE37136-8479-8CDC-7EEB-030C1A8151EF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lang="ru-MO" sz="3200"/>
            </a:lvl1pPr>
            <a:lvl2pPr marL="457200" indent="0">
              <a:buNone/>
              <a:defRPr lang="ru-MO" sz="2800"/>
            </a:lvl2pPr>
            <a:lvl3pPr marL="914400" indent="0">
              <a:buNone/>
              <a:defRPr lang="ru-MO" sz="2400"/>
            </a:lvl3pPr>
            <a:lvl4pPr marL="1371600" indent="0">
              <a:buNone/>
              <a:defRPr lang="ru-MO" sz="2000"/>
            </a:lvl4pPr>
            <a:lvl5pPr marL="1828800" indent="0">
              <a:buNone/>
              <a:defRPr lang="ru-MO" sz="2000"/>
            </a:lvl5pPr>
            <a:lvl6pPr marL="2286000" indent="0">
              <a:buNone/>
              <a:defRPr lang="ru-MO" sz="2000"/>
            </a:lvl6pPr>
            <a:lvl7pPr marL="2743200" indent="0">
              <a:buNone/>
              <a:defRPr lang="ru-MO" sz="2000"/>
            </a:lvl7pPr>
            <a:lvl8pPr marL="3200400" indent="0">
              <a:buNone/>
              <a:defRPr lang="ru-MO" sz="2000"/>
            </a:lvl8pPr>
            <a:lvl9pPr marL="3657600" indent="0">
              <a:buNone/>
              <a:defRPr lang="ru-MO"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DC6EFE9-BD9C-6124-823A-BD1C488321D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1B53473-DF27-C657-627F-ED66976E076B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1D3B0F0-DE71-18AB-7957-4CFA29C3A3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57290"/>
            <a:ext cx="5797296" cy="60007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04770F-E995-EF98-B4D1-9F13733EEF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07199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ru-MO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ru-MO" sz="2400" b="1" spc="2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ru-MO" sz="24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ru-MO" sz="24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ru-MO" sz="24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ru-MO" sz="24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84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328C38-4E83-27EA-9D01-DDDF734988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0576" y="3428234"/>
            <a:ext cx="6821424" cy="34297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270B91D-A39E-3D53-DBBB-DF836D19BE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4654518" cy="5239512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ru-MO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ru-MO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ru-MO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ru-MO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ru-MO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ru-MO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50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EC1861-1570-5A6A-D3BA-4A17F008A5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0B0FF2F-3458-EA78-83DC-46FB2E5CE1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ru-MO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DC93615E-193E-5253-6EE0-EC01791E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4901184"/>
            <a:ext cx="10040112" cy="1280160"/>
          </a:xfrm>
        </p:spPr>
        <p:txBody>
          <a:bodyPr rtlCol="0"/>
          <a:lstStyle>
            <a:lvl1pPr marL="0" indent="0" algn="l">
              <a:buNone/>
              <a:defRPr lang="ru-MO" sz="2400" b="1" baseline="0">
                <a:latin typeface="+mn-lt"/>
              </a:defRPr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37D9B2-AE86-9092-7072-0F717E3CA8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655535"/>
            <a:ext cx="4727448" cy="32024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F7E0A5-7E8E-4A90-B415-12984C7AB2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48245" y="0"/>
            <a:ext cx="5643755" cy="2313432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ru-MO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ru-MO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ru-MO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ru-MO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ru-MO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ru-MO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80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FA7995-D0F4-05F2-CDF1-463407E3BA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909" y="0"/>
            <a:ext cx="5160091" cy="40416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2D768B-E662-B315-7576-313DFCE2AB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27248"/>
            <a:ext cx="4162200" cy="373075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7" y="2441448"/>
            <a:ext cx="10972800" cy="304495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ru-MO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ru-MO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ru-MO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ru-MO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ru-MO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39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8303F0-A6CC-605A-D08C-4E4ED07C2F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196903" cy="361188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4458FB-E7BB-F476-4A31-9C5AA406E2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02680" y="4079057"/>
            <a:ext cx="5989320" cy="2778943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240" y="2651760"/>
            <a:ext cx="6309360" cy="1580714"/>
          </a:xfrm>
        </p:spPr>
        <p:txBody>
          <a:bodyPr lIns="91440" rIns="91440" rtlCol="0" anchor="t"/>
          <a:lstStyle>
            <a:lvl1pPr algn="l">
              <a:lnSpc>
                <a:spcPct val="100000"/>
              </a:lnSpc>
              <a:defRPr lang="ru-MO" sz="2800" cap="none" spc="2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94138E8D-4D76-2023-4B97-8ACB8894C5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63240" y="4232475"/>
            <a:ext cx="5775960" cy="333945"/>
          </a:xfrm>
        </p:spPr>
        <p:txBody>
          <a:bodyPr rtlCol="0"/>
          <a:lstStyle>
            <a:lvl1pPr marL="0" indent="0">
              <a:buNone/>
              <a:defRPr lang="ru-MO" sz="1800" spc="2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7" name="Текст 13">
            <a:extLst>
              <a:ext uri="{FF2B5EF4-FFF2-40B4-BE49-F238E27FC236}">
                <a16:creationId xmlns:a16="http://schemas.microsoft.com/office/drawing/2014/main" id="{D1FFE415-7AFC-D826-1BD1-1993DED3B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37922" y="3591339"/>
            <a:ext cx="1171575" cy="2387600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lang="ru-MO" sz="17000" b="1" cap="all" spc="300" dirty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marL="914400" lvl="0" indent="-1143000" rtl="0">
              <a:spcBef>
                <a:spcPct val="0"/>
              </a:spcBef>
            </a:pPr>
            <a:r>
              <a:rPr lang="ru-RU" noProof="0"/>
              <a:t>”</a:t>
            </a:r>
          </a:p>
        </p:txBody>
      </p:sp>
      <p:sp>
        <p:nvSpPr>
          <p:cNvPr id="18" name="Текст 13">
            <a:extLst>
              <a:ext uri="{FF2B5EF4-FFF2-40B4-BE49-F238E27FC236}">
                <a16:creationId xmlns:a16="http://schemas.microsoft.com/office/drawing/2014/main" id="{0962DFC0-ADB3-684B-6F72-9C45BB48C2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9261" y="1982216"/>
            <a:ext cx="1171575" cy="2386584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lang="ru-MO" sz="17000" b="1" cap="all" spc="300" dirty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marL="914400" lvl="0" indent="-1143000" rtl="0">
              <a:spcBef>
                <a:spcPct val="0"/>
              </a:spcBef>
            </a:pPr>
            <a:r>
              <a:rPr lang="ru-RU" noProof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33087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C6FB24-160F-388E-8450-E5C970E243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64792"/>
            <a:ext cx="5359935" cy="509320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0AF7F25-1C65-DB7F-9FA3-300318BD4B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62085" y="0"/>
            <a:ext cx="2929915" cy="2752344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DCE0745D-AFE6-DE6D-B026-1FF13F34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Рисунок 23">
            <a:extLst>
              <a:ext uri="{FF2B5EF4-FFF2-40B4-BE49-F238E27FC236}">
                <a16:creationId xmlns:a16="http://schemas.microsoft.com/office/drawing/2014/main" id="{5E48B363-63E8-4F17-842B-53AD935A65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0120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0" name="Текст 28">
            <a:extLst>
              <a:ext uri="{FF2B5EF4-FFF2-40B4-BE49-F238E27FC236}">
                <a16:creationId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8956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1" name="Текст 28">
            <a:extLst>
              <a:ext uri="{FF2B5EF4-FFF2-40B4-BE49-F238E27FC236}">
                <a16:creationId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8956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7" name="Рисунок 23">
            <a:extLst>
              <a:ext uri="{FF2B5EF4-FFF2-40B4-BE49-F238E27FC236}">
                <a16:creationId xmlns:a16="http://schemas.microsoft.com/office/drawing/2014/main" id="{9ABA5222-6FD6-405B-8AC8-18022C3659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30752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2" name="Текст 28">
            <a:extLst>
              <a:ext uri="{FF2B5EF4-FFF2-40B4-BE49-F238E27FC236}">
                <a16:creationId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29588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3" name="Текст 28">
            <a:extLst>
              <a:ext uri="{FF2B5EF4-FFF2-40B4-BE49-F238E27FC236}">
                <a16:creationId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29588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8" name="Рисунок 23">
            <a:extLst>
              <a:ext uri="{FF2B5EF4-FFF2-40B4-BE49-F238E27FC236}">
                <a16:creationId xmlns:a16="http://schemas.microsoft.com/office/drawing/2014/main" id="{124DE785-775F-4AE4-94B3-FA728188EB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4808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4" name="Текст 28">
            <a:extLst>
              <a:ext uri="{FF2B5EF4-FFF2-40B4-BE49-F238E27FC236}">
                <a16:creationId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63644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5" name="Текст 28">
            <a:extLst>
              <a:ext uri="{FF2B5EF4-FFF2-40B4-BE49-F238E27FC236}">
                <a16:creationId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63644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9" name="Рисунок 23">
            <a:extLst>
              <a:ext uri="{FF2B5EF4-FFF2-40B4-BE49-F238E27FC236}">
                <a16:creationId xmlns:a16="http://schemas.microsoft.com/office/drawing/2014/main" id="{F5694B35-7776-4DB9-9EB7-3AF076EC357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98864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6" name="Текст 28">
            <a:extLst>
              <a:ext uri="{FF2B5EF4-FFF2-40B4-BE49-F238E27FC236}">
                <a16:creationId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97700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7" name="Текст 28">
            <a:extLst>
              <a:ext uri="{FF2B5EF4-FFF2-40B4-BE49-F238E27FC236}">
                <a16:creationId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97700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63C6C7E-F363-1F17-B288-D4D45B87028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ED6D4091-312C-81B9-BAF6-5E0D6F665E5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419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6A3FD7E-DF96-B9E4-8D70-DA62CC3390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66265"/>
            <a:ext cx="5358384" cy="5091735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DCE0745D-AFE6-DE6D-B026-1FF13F34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ru-MO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Текст 28">
            <a:extLst>
              <a:ext uri="{FF2B5EF4-FFF2-40B4-BE49-F238E27FC236}">
                <a16:creationId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1" name="Текст 28">
            <a:extLst>
              <a:ext uri="{FF2B5EF4-FFF2-40B4-BE49-F238E27FC236}">
                <a16:creationId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8" name="Текст 28">
            <a:extLst>
              <a:ext uri="{FF2B5EF4-FFF2-40B4-BE49-F238E27FC236}">
                <a16:creationId xmlns:a16="http://schemas.microsoft.com/office/drawing/2014/main" id="{739AFCF1-55F0-974F-0F5C-34444B290B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9" name="Текст 28">
            <a:extLst>
              <a:ext uri="{FF2B5EF4-FFF2-40B4-BE49-F238E27FC236}">
                <a16:creationId xmlns:a16="http://schemas.microsoft.com/office/drawing/2014/main" id="{77CF7DE5-8E6D-2C2C-A514-BAB6D4B6FF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7200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6" name="Рисунок 23">
            <a:extLst>
              <a:ext uri="{FF2B5EF4-FFF2-40B4-BE49-F238E27FC236}">
                <a16:creationId xmlns:a16="http://schemas.microsoft.com/office/drawing/2014/main" id="{5E48B363-63E8-4F17-842B-53AD935A6529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1993392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1" name="Рисунок 23">
            <a:extLst>
              <a:ext uri="{FF2B5EF4-FFF2-40B4-BE49-F238E27FC236}">
                <a16:creationId xmlns:a16="http://schemas.microsoft.com/office/drawing/2014/main" id="{DBA744D6-401F-C995-EF58-BD24A0DD8581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1993392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2" name="Текст 28">
            <a:extLst>
              <a:ext uri="{FF2B5EF4-FFF2-40B4-BE49-F238E27FC236}">
                <a16:creationId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18688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3" name="Текст 28">
            <a:extLst>
              <a:ext uri="{FF2B5EF4-FFF2-40B4-BE49-F238E27FC236}">
                <a16:creationId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18688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0" name="Текст 28">
            <a:extLst>
              <a:ext uri="{FF2B5EF4-FFF2-40B4-BE49-F238E27FC236}">
                <a16:creationId xmlns:a16="http://schemas.microsoft.com/office/drawing/2014/main" id="{B1201CED-247A-16CA-9F03-BF32393D3B5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18688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1" name="Текст 28">
            <a:extLst>
              <a:ext uri="{FF2B5EF4-FFF2-40B4-BE49-F238E27FC236}">
                <a16:creationId xmlns:a16="http://schemas.microsoft.com/office/drawing/2014/main" id="{2D5FA954-036C-191F-7040-1848AB2BE3C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18688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7" name="Рисунок 23">
            <a:extLst>
              <a:ext uri="{FF2B5EF4-FFF2-40B4-BE49-F238E27FC236}">
                <a16:creationId xmlns:a16="http://schemas.microsoft.com/office/drawing/2014/main" id="{9ABA5222-6FD6-405B-8AC8-18022C36590F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745736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Рисунок 23">
            <a:extLst>
              <a:ext uri="{FF2B5EF4-FFF2-40B4-BE49-F238E27FC236}">
                <a16:creationId xmlns:a16="http://schemas.microsoft.com/office/drawing/2014/main" id="{8CFBAF86-D36B-F789-2C9C-78C6830B13C9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4745736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4" name="Текст 28">
            <a:extLst>
              <a:ext uri="{FF2B5EF4-FFF2-40B4-BE49-F238E27FC236}">
                <a16:creationId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66787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5" name="Текст 28">
            <a:extLst>
              <a:ext uri="{FF2B5EF4-FFF2-40B4-BE49-F238E27FC236}">
                <a16:creationId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66787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2" name="Текст 28">
            <a:extLst>
              <a:ext uri="{FF2B5EF4-FFF2-40B4-BE49-F238E27FC236}">
                <a16:creationId xmlns:a16="http://schemas.microsoft.com/office/drawing/2014/main" id="{6E32CE61-2D9B-C245-0D18-C33760B0853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966787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3" name="Текст 28">
            <a:extLst>
              <a:ext uri="{FF2B5EF4-FFF2-40B4-BE49-F238E27FC236}">
                <a16:creationId xmlns:a16="http://schemas.microsoft.com/office/drawing/2014/main" id="{E4068D0A-21CD-897C-9CC1-0BFDAABB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966787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8" name="Рисунок 23">
            <a:extLst>
              <a:ext uri="{FF2B5EF4-FFF2-40B4-BE49-F238E27FC236}">
                <a16:creationId xmlns:a16="http://schemas.microsoft.com/office/drawing/2014/main" id="{124DE785-775F-4AE4-94B3-FA728188EBA5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7498080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6" name="Рисунок 23">
            <a:extLst>
              <a:ext uri="{FF2B5EF4-FFF2-40B4-BE49-F238E27FC236}">
                <a16:creationId xmlns:a16="http://schemas.microsoft.com/office/drawing/2014/main" id="{C110D526-1AE4-5106-E956-0B2ED3A4D4BC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7498080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6" name="Текст 28">
            <a:extLst>
              <a:ext uri="{FF2B5EF4-FFF2-40B4-BE49-F238E27FC236}">
                <a16:creationId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32520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7" name="Текст 28">
            <a:extLst>
              <a:ext uri="{FF2B5EF4-FFF2-40B4-BE49-F238E27FC236}">
                <a16:creationId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2520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4" name="Текст 28">
            <a:extLst>
              <a:ext uri="{FF2B5EF4-FFF2-40B4-BE49-F238E27FC236}">
                <a16:creationId xmlns:a16="http://schemas.microsoft.com/office/drawing/2014/main" id="{3858F91A-46AA-AF23-2716-3B2B678BBE0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32520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ru-MO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5" name="Текст 28">
            <a:extLst>
              <a:ext uri="{FF2B5EF4-FFF2-40B4-BE49-F238E27FC236}">
                <a16:creationId xmlns:a16="http://schemas.microsoft.com/office/drawing/2014/main" id="{EBC002F6-7435-833F-0E8B-30A53B0755A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732520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ru-MO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9" name="Рисунок 23">
            <a:extLst>
              <a:ext uri="{FF2B5EF4-FFF2-40B4-BE49-F238E27FC236}">
                <a16:creationId xmlns:a16="http://schemas.microsoft.com/office/drawing/2014/main" id="{F5694B35-7776-4DB9-9EB7-3AF076EC357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0250424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7" name="Рисунок 23">
            <a:extLst>
              <a:ext uri="{FF2B5EF4-FFF2-40B4-BE49-F238E27FC236}">
                <a16:creationId xmlns:a16="http://schemas.microsoft.com/office/drawing/2014/main" id="{2CBF8435-BD05-F386-4E6E-F2B6F6894FD7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10250424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63C6C7E-F363-1F17-B288-D4D45B87028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ED6D4091-312C-81B9-BAF6-5E0D6F665E5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523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Образец фона&#10;&#10;Автоматически созданное описание">
            <a:extLst>
              <a:ext uri="{FF2B5EF4-FFF2-40B4-BE49-F238E27FC236}">
                <a16:creationId xmlns:a16="http://schemas.microsoft.com/office/drawing/2014/main" id="{E020D11E-3FF2-1E7F-038B-4F9534916FE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660127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104752"/>
            <a:ext cx="11430000" cy="20922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MO" sz="1200" b="1" i="0" spc="20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MO" sz="1200" b="1" i="0" spc="20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r>
              <a:rPr lang="ru-RU" noProof="0"/>
              <a:t>&lt;##&gt;</a:t>
            </a:r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1" r:id="rId4"/>
    <p:sldLayoutId id="2147483662" r:id="rId5"/>
    <p:sldLayoutId id="2147483665" r:id="rId6"/>
    <p:sldLayoutId id="2147483669" r:id="rId7"/>
    <p:sldLayoutId id="2147483658" r:id="rId8"/>
    <p:sldLayoutId id="2147483666" r:id="rId9"/>
    <p:sldLayoutId id="2147483668" r:id="rId10"/>
    <p:sldLayoutId id="2147483670" r:id="rId11"/>
    <p:sldLayoutId id="2147483653" r:id="rId12"/>
    <p:sldLayoutId id="2147483667" r:id="rId13"/>
    <p:sldLayoutId id="2147483661" r:id="rId14"/>
    <p:sldLayoutId id="2147483660" r:id="rId15"/>
    <p:sldLayoutId id="2147483655" r:id="rId16"/>
    <p:sldLayoutId id="2147483659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MO" sz="4400" b="1" i="0" kern="1200" cap="all" spc="400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MO" sz="2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24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20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O"/>
      </a:defPPr>
      <a:lvl1pPr marL="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A95FCA-B07A-42F4-8737-1CF9E2892FF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97935" y="11447"/>
            <a:ext cx="5001772" cy="34175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F924891-0E19-49A1-919C-3C7C106F186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882583" y="224351"/>
            <a:ext cx="5507153" cy="34175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667F3D-A28B-40DD-8232-B7EEE50B87D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 rot="1168917">
            <a:off x="497064" y="3538134"/>
            <a:ext cx="3925075" cy="2665793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24F687D-905D-5940-E92B-664E8ED07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 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EF1DD75-A4B1-D99B-2111-46A878B8E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120445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4CDA331-68CA-C2AE-0A48-6F7117361A0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706" y="1204314"/>
            <a:ext cx="5184648" cy="4416425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5FA6A62-8FBF-887D-0560-47FF98E22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1</a:t>
            </a:fld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766E18E-0F85-40DB-BA67-57C9E4062EB9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 rot="1315754">
            <a:off x="3929805" y="3321146"/>
            <a:ext cx="3984406" cy="254981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864275F-B3E8-4D40-9275-7A903104D58D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 rot="1596873">
            <a:off x="8039229" y="3659271"/>
            <a:ext cx="3489166" cy="254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53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8C167535-46D2-4DDE-94C8-3A8A07AB8A50}"/>
              </a:ext>
            </a:extLst>
          </p:cNvPr>
          <p:cNvSpPr txBox="1">
            <a:spLocks/>
          </p:cNvSpPr>
          <p:nvPr/>
        </p:nvSpPr>
        <p:spPr>
          <a:xfrm>
            <a:off x="2135560" y="4963613"/>
            <a:ext cx="9721080" cy="12968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19AFD3-F464-4CCB-B939-580B6F234C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7960"/>
            <a:ext cx="5676900" cy="42576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83AE35-CDFD-41A9-BF22-274C9B17D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4388" y="207960"/>
            <a:ext cx="3878972" cy="55342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4098B3-6EAB-4610-917F-737B89C53C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4144" y="3968319"/>
            <a:ext cx="4347195" cy="288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94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66F39D2E-CF1A-4D92-82FF-D59D82A3472F}"/>
              </a:ext>
            </a:extLst>
          </p:cNvPr>
          <p:cNvSpPr txBox="1">
            <a:spLocks/>
          </p:cNvSpPr>
          <p:nvPr/>
        </p:nvSpPr>
        <p:spPr>
          <a:xfrm>
            <a:off x="191344" y="332656"/>
            <a:ext cx="11665296" cy="63367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Подумайте, как можно объединить данные увлечения близких людей и создать семейную традицию  </a:t>
            </a:r>
          </a:p>
          <a:p>
            <a:r>
              <a:rPr lang="ru-RU" dirty="0"/>
              <a:t>Задача№1.</a:t>
            </a:r>
          </a:p>
          <a:p>
            <a:r>
              <a:rPr lang="ru-RU" dirty="0"/>
              <a:t>Один человек любит животных, другой – лепить из глины.</a:t>
            </a:r>
          </a:p>
          <a:p>
            <a:endParaRPr lang="ru-RU" dirty="0"/>
          </a:p>
          <a:p>
            <a:r>
              <a:rPr lang="ru-RU" dirty="0"/>
              <a:t>Задача№2. </a:t>
            </a:r>
          </a:p>
          <a:p>
            <a:r>
              <a:rPr lang="ru-RU" dirty="0"/>
              <a:t>Один человек любит заниматься фотографией, другой - придумывать и готовить новые блюда.</a:t>
            </a:r>
          </a:p>
          <a:p>
            <a:endParaRPr lang="ru-RU" dirty="0"/>
          </a:p>
          <a:p>
            <a:r>
              <a:rPr lang="ru-RU" dirty="0"/>
              <a:t>Задача№3.</a:t>
            </a:r>
          </a:p>
          <a:p>
            <a:r>
              <a:rPr lang="ru-RU" dirty="0"/>
              <a:t>Один человек увлекается природой,  другой – кроссвордами, головоломками, чтением книг</a:t>
            </a:r>
            <a:br>
              <a:rPr lang="ru-RU" dirty="0"/>
            </a:br>
            <a:endParaRPr lang="ru-RU" dirty="0"/>
          </a:p>
          <a:p>
            <a:r>
              <a:rPr lang="ru-RU" dirty="0"/>
              <a:t>Задача№4</a:t>
            </a:r>
          </a:p>
          <a:p>
            <a:r>
              <a:rPr lang="ru-RU" dirty="0"/>
              <a:t>Один человек увлекается спортом, другой – танцами.</a:t>
            </a:r>
          </a:p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8C167535-46D2-4DDE-94C8-3A8A07AB8A50}"/>
              </a:ext>
            </a:extLst>
          </p:cNvPr>
          <p:cNvSpPr txBox="1">
            <a:spLocks/>
          </p:cNvSpPr>
          <p:nvPr/>
        </p:nvSpPr>
        <p:spPr>
          <a:xfrm>
            <a:off x="2135560" y="4963613"/>
            <a:ext cx="9721080" cy="12968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24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66F39D2E-CF1A-4D92-82FF-D59D82A3472F}"/>
              </a:ext>
            </a:extLst>
          </p:cNvPr>
          <p:cNvSpPr txBox="1">
            <a:spLocks/>
          </p:cNvSpPr>
          <p:nvPr/>
        </p:nvSpPr>
        <p:spPr>
          <a:xfrm>
            <a:off x="191344" y="332656"/>
            <a:ext cx="11665296" cy="63367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Создаем традицию класса ВМЕСТЕ!</a:t>
            </a:r>
          </a:p>
          <a:p>
            <a:r>
              <a:rPr lang="ru-RU" dirty="0"/>
              <a:t>Здесь вы можете разместить фото мероприятий со своим классом и выбрать те мероприятия, которые ребятам больше всего понравились, чтобы создать свою </a:t>
            </a:r>
            <a:r>
              <a:rPr lang="ru-RU"/>
              <a:t>традицию класса.</a:t>
            </a:r>
            <a:endParaRPr lang="ru-RU" dirty="0"/>
          </a:p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8C167535-46D2-4DDE-94C8-3A8A07AB8A50}"/>
              </a:ext>
            </a:extLst>
          </p:cNvPr>
          <p:cNvSpPr txBox="1">
            <a:spLocks/>
          </p:cNvSpPr>
          <p:nvPr/>
        </p:nvSpPr>
        <p:spPr>
          <a:xfrm>
            <a:off x="2135560" y="4963613"/>
            <a:ext cx="9721080" cy="12968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58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85A8AC-4E6B-4FE5-A3F0-CC2967D3C9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992" y="476672"/>
            <a:ext cx="10040112" cy="504056"/>
          </a:xfrm>
        </p:spPr>
        <p:txBody>
          <a:bodyPr/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Разгадываем кроссворд вместе!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B9AE58-79F3-40FA-A7FC-455CA8D9C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400" y="1196752"/>
            <a:ext cx="10945216" cy="1944216"/>
          </a:xfrm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Символом чего является подкова? 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Одним словом традиции и обычаи, которые передаются из поколения в поколение? 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Первое слово каждого человека. 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Однозначное число. 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5. Наследственное семейное имя, которое указывает на принадлежность людей к одному роду. </a:t>
            </a:r>
            <a:endParaRPr lang="ru-RU" dirty="0"/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EEC945F6-63A4-47BF-848A-113942A06BDD}"/>
              </a:ext>
            </a:extLst>
          </p:cNvPr>
          <p:cNvSpPr txBox="1">
            <a:spLocks/>
          </p:cNvSpPr>
          <p:nvPr/>
        </p:nvSpPr>
        <p:spPr>
          <a:xfrm>
            <a:off x="790018" y="3497188"/>
            <a:ext cx="1376659" cy="579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счастья</a:t>
            </a:r>
            <a:endParaRPr lang="ru-RU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00BEC34F-0804-43E4-A9C4-DFB73FBF2D7C}"/>
              </a:ext>
            </a:extLst>
          </p:cNvPr>
          <p:cNvSpPr txBox="1">
            <a:spLocks/>
          </p:cNvSpPr>
          <p:nvPr/>
        </p:nvSpPr>
        <p:spPr>
          <a:xfrm>
            <a:off x="2927648" y="3501752"/>
            <a:ext cx="1762653" cy="5753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ценности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998999D3-C9DF-478F-B3E1-38B1446DD598}"/>
              </a:ext>
            </a:extLst>
          </p:cNvPr>
          <p:cNvSpPr txBox="1">
            <a:spLocks/>
          </p:cNvSpPr>
          <p:nvPr/>
        </p:nvSpPr>
        <p:spPr>
          <a:xfrm>
            <a:off x="5220211" y="3506688"/>
            <a:ext cx="1160636" cy="570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мама</a:t>
            </a:r>
            <a:endParaRPr lang="ru-RU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12387B64-467C-475E-8FD1-CCA5E05F77F1}"/>
              </a:ext>
            </a:extLst>
          </p:cNvPr>
          <p:cNvSpPr txBox="1">
            <a:spLocks/>
          </p:cNvSpPr>
          <p:nvPr/>
        </p:nvSpPr>
        <p:spPr>
          <a:xfrm>
            <a:off x="6910757" y="3506688"/>
            <a:ext cx="1160636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</a:t>
            </a:r>
            <a:endParaRPr lang="ru-RU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045B49D9-1246-4B0B-A3B6-A2058EBFD423}"/>
              </a:ext>
            </a:extLst>
          </p:cNvPr>
          <p:cNvSpPr txBox="1">
            <a:spLocks/>
          </p:cNvSpPr>
          <p:nvPr/>
        </p:nvSpPr>
        <p:spPr>
          <a:xfrm>
            <a:off x="8328248" y="3506688"/>
            <a:ext cx="1512168" cy="570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фамилия</a:t>
            </a:r>
            <a:endParaRPr lang="ru-RU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4289DEB-E7BC-4231-8447-1481978FF1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5157192"/>
            <a:ext cx="5762625" cy="1295400"/>
          </a:xfrm>
          <a:prstGeom prst="rect">
            <a:avLst/>
          </a:prstGeom>
        </p:spPr>
      </p:pic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ED390D43-C6AE-42FE-A919-21D6497342CA}"/>
              </a:ext>
            </a:extLst>
          </p:cNvPr>
          <p:cNvSpPr txBox="1">
            <a:spLocks/>
          </p:cNvSpPr>
          <p:nvPr/>
        </p:nvSpPr>
        <p:spPr>
          <a:xfrm>
            <a:off x="10244735" y="3506688"/>
            <a:ext cx="1611905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</a:t>
            </a:r>
            <a:endParaRPr lang="ru-RU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886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4848" y="5206380"/>
            <a:ext cx="10040112" cy="1008112"/>
          </a:xfrm>
        </p:spPr>
        <p:txBody>
          <a:bodyPr rtlCol="0" anchor="t">
            <a:noAutofit/>
          </a:bodyPr>
          <a:lstStyle>
            <a:defPPr>
              <a:defRPr lang="ru-MO"/>
            </a:defPPr>
          </a:lstStyle>
          <a:p>
            <a:r>
              <a:rPr lang="ru-RU" sz="28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Огромное всем спасибо за участие и время, которое вы провели с нами!  </a:t>
            </a:r>
            <a:br>
              <a:rPr lang="ru-RU" sz="28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384" y="332656"/>
            <a:ext cx="10729192" cy="5672648"/>
          </a:xfrm>
        </p:spPr>
        <p:txBody>
          <a:bodyPr rtlCol="0" anchor="t">
            <a:normAutofit/>
          </a:bodyPr>
          <a:lstStyle>
            <a:defPPr>
              <a:defRPr lang="ru-MO"/>
            </a:defPPr>
          </a:lstStyle>
          <a:p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48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Будьте все вместе, любовь берегите,</a:t>
            </a:r>
            <a:endParaRPr lang="ru-RU" sz="48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48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Обиды и ссоры подальше гоните,</a:t>
            </a:r>
            <a:endParaRPr lang="ru-RU" sz="48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48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Хочу, чтоб про вас говорили друзья:</a:t>
            </a:r>
            <a:endParaRPr lang="ru-RU" sz="48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48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«Какая хорошая ваша семья!»</a:t>
            </a:r>
            <a:endParaRPr lang="ru-RU" sz="48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73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368" y="980728"/>
            <a:ext cx="11377264" cy="4176464"/>
          </a:xfrm>
        </p:spPr>
        <p:txBody>
          <a:bodyPr rtlCol="0"/>
          <a:lstStyle>
            <a:defPPr>
              <a:defRPr lang="ru-MO"/>
            </a:defPPr>
          </a:lstStyle>
          <a:p>
            <a:pPr algn="ctr" rtl="0"/>
            <a:r>
              <a:rPr lang="ru-RU" sz="14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Классный час</a:t>
            </a:r>
            <a:br>
              <a:rPr lang="ru-RU" sz="14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для 5 класса</a:t>
            </a:r>
            <a:br>
              <a:rPr lang="ru-RU" sz="72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72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Семейный досуг </a:t>
            </a:r>
            <a:br>
              <a:rPr lang="ru-RU" sz="72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72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br>
              <a:rPr lang="ru-RU" sz="72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72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традиции</a:t>
            </a:r>
            <a:endParaRPr lang="ru-RU" sz="7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3602EF04-C343-BFD2-AB41-A6206307578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392" y="404664"/>
            <a:ext cx="10873208" cy="5601882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A003396-B624-401E-50C6-C0BB01AF1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3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421A83-8416-494E-843C-E5F159983DFF}"/>
              </a:ext>
            </a:extLst>
          </p:cNvPr>
          <p:cNvPicPr/>
          <p:nvPr/>
        </p:nvPicPr>
        <p:blipFill rotWithShape="1">
          <a:blip r:embed="rId3"/>
          <a:srcRect b="2752"/>
          <a:stretch/>
        </p:blipFill>
        <p:spPr>
          <a:xfrm>
            <a:off x="1487488" y="404664"/>
            <a:ext cx="8928992" cy="560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162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19B727DE-9C16-360C-F34F-96B63BA55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1544" y="763588"/>
            <a:ext cx="8568952" cy="3817540"/>
          </a:xfrm>
        </p:spPr>
        <p:txBody>
          <a:bodyPr rtlCol="0"/>
          <a:lstStyle>
            <a:defPPr>
              <a:defRPr lang="ru-MO"/>
            </a:defPPr>
          </a:lstStyle>
          <a:p>
            <a:pPr rtl="0">
              <a:lnSpc>
                <a:spcPct val="150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..</a:t>
            </a:r>
            <a:r>
              <a:rPr lang="ru-RU" sz="3200" dirty="0"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загадка семьи не понятна, не разрешена. Династии, общества, империи обращались в прах, если в них начинала рушиться </a:t>
            </a:r>
            <a:r>
              <a:rPr lang="ru-RU" sz="3200" dirty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семья</a:t>
            </a:r>
            <a:r>
              <a:rPr lang="ru-RU" sz="3200" dirty="0"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…</a:t>
            </a:r>
            <a:r>
              <a:rPr lang="ru-RU" sz="3200" dirty="0">
                <a:solidFill>
                  <a:srgbClr val="333333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4067AB90-919C-547C-EA0C-C5763E0BC2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47528" y="5306516"/>
            <a:ext cx="6208008" cy="793204"/>
          </a:xfrm>
        </p:spPr>
        <p:txBody>
          <a:bodyPr rtlCol="0"/>
          <a:lstStyle>
            <a:defPPr>
              <a:defRPr lang="ru-MO"/>
            </a:defPPr>
          </a:lstStyle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Астафьев Виктор Петрович</a:t>
            </a:r>
            <a:endParaRPr lang="ru-RU" sz="2400" b="1" dirty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838F1D27-7C00-ADDA-3E62-FDBF008D5D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60496" y="3861048"/>
            <a:ext cx="1171575" cy="238760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”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65E24183-EEFA-02B9-BFB3-2C57E0B5A3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1384" y="763588"/>
            <a:ext cx="1171575" cy="2386584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113713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384" y="476672"/>
            <a:ext cx="1728192" cy="936104"/>
          </a:xfrm>
        </p:spPr>
        <p:txBody>
          <a:bodyPr rtlCol="0" anchor="t"/>
          <a:lstStyle>
            <a:defPPr>
              <a:defRPr lang="ru-MO"/>
            </a:defPPr>
          </a:lstStyle>
          <a:p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33F256A2-5D7D-4C67-8351-94730715F554}"/>
              </a:ext>
            </a:extLst>
          </p:cNvPr>
          <p:cNvSpPr txBox="1">
            <a:spLocks/>
          </p:cNvSpPr>
          <p:nvPr/>
        </p:nvSpPr>
        <p:spPr>
          <a:xfrm>
            <a:off x="2567608" y="429444"/>
            <a:ext cx="9001000" cy="28555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группа людей, которые живут вместе и заботятся друг о друге. Обычно семья состоит из родителей (мамы и папы) и их детей. В семье люди делят радости и трудности, помогают друг другу и проводят время вместе. Семья – это место, где люди чувствуют себя любимыми, защищенными с 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поддержкой близких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73C10C01-3DE9-4586-8B51-AE2079F0BB5D}"/>
              </a:ext>
            </a:extLst>
          </p:cNvPr>
          <p:cNvSpPr txBox="1">
            <a:spLocks/>
          </p:cNvSpPr>
          <p:nvPr/>
        </p:nvSpPr>
        <p:spPr>
          <a:xfrm>
            <a:off x="407368" y="4042421"/>
            <a:ext cx="2160240" cy="12268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Семейные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традиции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BF739C8E-01C4-43E8-8BC4-249700599F09}"/>
              </a:ext>
            </a:extLst>
          </p:cNvPr>
          <p:cNvSpPr txBox="1">
            <a:spLocks/>
          </p:cNvSpPr>
          <p:nvPr/>
        </p:nvSpPr>
        <p:spPr>
          <a:xfrm>
            <a:off x="2783632" y="3966665"/>
            <a:ext cx="9289032" cy="22937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обычные принятые в 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семье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нормы, манеры поведения, обычаи и взгляды, которые передаются из поколения в поколение</a:t>
            </a: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8C167535-46D2-4DDE-94C8-3A8A07AB8A50}"/>
              </a:ext>
            </a:extLst>
          </p:cNvPr>
          <p:cNvSpPr txBox="1">
            <a:spLocks/>
          </p:cNvSpPr>
          <p:nvPr/>
        </p:nvSpPr>
        <p:spPr>
          <a:xfrm>
            <a:off x="2135560" y="4963613"/>
            <a:ext cx="9721080" cy="12968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02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95468300-C184-4964-A7BF-2FD7E65B3C70}"/>
              </a:ext>
            </a:extLst>
          </p:cNvPr>
          <p:cNvSpPr txBox="1">
            <a:spLocks/>
          </p:cNvSpPr>
          <p:nvPr/>
        </p:nvSpPr>
        <p:spPr>
          <a:xfrm>
            <a:off x="518940" y="633270"/>
            <a:ext cx="1904652" cy="13905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Семейные ценности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9732E630-AC93-47A3-913C-5873B02B5143}"/>
              </a:ext>
            </a:extLst>
          </p:cNvPr>
          <p:cNvSpPr txBox="1">
            <a:spLocks/>
          </p:cNvSpPr>
          <p:nvPr/>
        </p:nvSpPr>
        <p:spPr>
          <a:xfrm>
            <a:off x="407368" y="3628440"/>
            <a:ext cx="2016224" cy="120569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Семейный досуг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66F39D2E-CF1A-4D92-82FF-D59D82A3472F}"/>
              </a:ext>
            </a:extLst>
          </p:cNvPr>
          <p:cNvSpPr txBox="1">
            <a:spLocks/>
          </p:cNvSpPr>
          <p:nvPr/>
        </p:nvSpPr>
        <p:spPr>
          <a:xfrm>
            <a:off x="2711624" y="476672"/>
            <a:ext cx="9281020" cy="25922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</a:t>
            </a:r>
            <a:r>
              <a:rPr lang="ru-RU" sz="3200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обычаи, на которых основываются традиции семьи. Это – чувства, благодаря которым семья становится крепкой. Это – всё то, что люди переживают вместе внутри дома – радость и горе, благополучие или проблемы и трудности.</a:t>
            </a:r>
          </a:p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8C167535-46D2-4DDE-94C8-3A8A07AB8A50}"/>
              </a:ext>
            </a:extLst>
          </p:cNvPr>
          <p:cNvSpPr txBox="1">
            <a:spLocks/>
          </p:cNvSpPr>
          <p:nvPr/>
        </p:nvSpPr>
        <p:spPr>
          <a:xfrm>
            <a:off x="2135560" y="4963613"/>
            <a:ext cx="9721080" cy="12968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049DF7E0-ED71-49D7-9A3A-C1FA52625649}"/>
              </a:ext>
            </a:extLst>
          </p:cNvPr>
          <p:cNvSpPr txBox="1">
            <a:spLocks/>
          </p:cNvSpPr>
          <p:nvPr/>
        </p:nvSpPr>
        <p:spPr>
          <a:xfrm>
            <a:off x="2423592" y="3668155"/>
            <a:ext cx="9573616" cy="25922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время, проведенное всем вместе за любимыми занятиями – просмотром разных интересных передач, совместной прогулкой, чтением, настольными играми, беседами и т.д.</a:t>
            </a:r>
            <a:endParaRPr lang="ru-RU" sz="3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28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95468300-C184-4964-A7BF-2FD7E65B3C70}"/>
              </a:ext>
            </a:extLst>
          </p:cNvPr>
          <p:cNvSpPr txBox="1">
            <a:spLocks/>
          </p:cNvSpPr>
          <p:nvPr/>
        </p:nvSpPr>
        <p:spPr>
          <a:xfrm>
            <a:off x="518940" y="404664"/>
            <a:ext cx="10897640" cy="14897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dirty="0">
                <a:solidFill>
                  <a:schemeClr val="accent5">
                    <a:lumMod val="50000"/>
                  </a:schemeClr>
                </a:solidFill>
              </a:rPr>
              <a:t>пословицы и поговорки о семье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kern="1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66F39D2E-CF1A-4D92-82FF-D59D82A3472F}"/>
              </a:ext>
            </a:extLst>
          </p:cNvPr>
          <p:cNvSpPr txBox="1">
            <a:spLocks/>
          </p:cNvSpPr>
          <p:nvPr/>
        </p:nvSpPr>
        <p:spPr>
          <a:xfrm>
            <a:off x="623392" y="1700808"/>
            <a:ext cx="10793188" cy="47525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dirty="0"/>
              <a:t>Дружная семья не знает печали.</a:t>
            </a:r>
          </a:p>
          <a:p>
            <a:pPr>
              <a:lnSpc>
                <a:spcPct val="150000"/>
              </a:lnSpc>
            </a:pPr>
            <a:r>
              <a:rPr lang="ru-RU" dirty="0"/>
              <a:t>Дерево держится корнями, а человек семьей.</a:t>
            </a:r>
          </a:p>
          <a:p>
            <a:pPr>
              <a:lnSpc>
                <a:spcPct val="150000"/>
              </a:lnSpc>
            </a:pPr>
            <a:r>
              <a:rPr lang="ru-RU" dirty="0"/>
              <a:t>Братская любовь крепче каменной стены.</a:t>
            </a:r>
          </a:p>
          <a:p>
            <a:pPr>
              <a:lnSpc>
                <a:spcPct val="150000"/>
              </a:lnSpc>
            </a:pPr>
            <a:r>
              <a:rPr lang="ru-RU" dirty="0"/>
              <a:t>В гостях хорошо, а дома лучше. В дружной семье и в холод тепло.</a:t>
            </a:r>
          </a:p>
          <a:p>
            <a:pPr>
              <a:lnSpc>
                <a:spcPct val="150000"/>
              </a:lnSpc>
            </a:pPr>
            <a:r>
              <a:rPr lang="ru-RU" dirty="0"/>
              <a:t>На что и клад, если в семье лад? Семья крепка ладом.</a:t>
            </a:r>
          </a:p>
          <a:p>
            <a:pPr>
              <a:lnSpc>
                <a:spcPct val="150000"/>
              </a:lnSpc>
            </a:pPr>
            <a:r>
              <a:rPr lang="ru-RU" dirty="0"/>
              <a:t>Вся семья вместе, так и душа на месте. Семья - семь я.</a:t>
            </a:r>
          </a:p>
          <a:p>
            <a:pPr>
              <a:lnSpc>
                <a:spcPct val="150000"/>
              </a:lnSpc>
            </a:pPr>
            <a:r>
              <a:rPr lang="ru-RU" dirty="0"/>
              <a:t>Семьей дорожить – счастливым быть.</a:t>
            </a:r>
          </a:p>
          <a:p>
            <a:endParaRPr lang="ru-RU" sz="3200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8C167535-46D2-4DDE-94C8-3A8A07AB8A50}"/>
              </a:ext>
            </a:extLst>
          </p:cNvPr>
          <p:cNvSpPr txBox="1">
            <a:spLocks/>
          </p:cNvSpPr>
          <p:nvPr/>
        </p:nvSpPr>
        <p:spPr>
          <a:xfrm>
            <a:off x="2135560" y="4963613"/>
            <a:ext cx="9721080" cy="12968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88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66F39D2E-CF1A-4D92-82FF-D59D82A3472F}"/>
              </a:ext>
            </a:extLst>
          </p:cNvPr>
          <p:cNvSpPr txBox="1">
            <a:spLocks/>
          </p:cNvSpPr>
          <p:nvPr/>
        </p:nvSpPr>
        <p:spPr>
          <a:xfrm>
            <a:off x="699406" y="597557"/>
            <a:ext cx="10793188" cy="58557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dirty="0"/>
              <a:t>В каждой семье есть свои ценности и традиции. Поделитесь, пожалуйста, своими семейными традициями в командах, начиная словами:</a:t>
            </a:r>
          </a:p>
          <a:p>
            <a:pPr>
              <a:lnSpc>
                <a:spcPct val="150000"/>
              </a:lnSpc>
            </a:pPr>
            <a:r>
              <a:rPr lang="ru-RU" dirty="0"/>
              <a:t> </a:t>
            </a:r>
            <a:r>
              <a:rPr lang="ru-RU" sz="6000" dirty="0">
                <a:solidFill>
                  <a:srgbClr val="FF0000"/>
                </a:solidFill>
              </a:rPr>
              <a:t>«Моей семье нравится…»</a:t>
            </a:r>
          </a:p>
          <a:p>
            <a:pPr>
              <a:lnSpc>
                <a:spcPct val="150000"/>
              </a:lnSpc>
            </a:pPr>
            <a:r>
              <a:rPr lang="ru-RU" dirty="0"/>
              <a:t> или </a:t>
            </a:r>
          </a:p>
          <a:p>
            <a:pPr>
              <a:lnSpc>
                <a:spcPct val="150000"/>
              </a:lnSpc>
            </a:pPr>
            <a:r>
              <a:rPr lang="ru-RU" sz="6000" dirty="0">
                <a:solidFill>
                  <a:srgbClr val="FF0000"/>
                </a:solidFill>
              </a:rPr>
              <a:t>«Мы любим вместе…». </a:t>
            </a:r>
            <a:endParaRPr lang="ru-RU" sz="6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8C167535-46D2-4DDE-94C8-3A8A07AB8A50}"/>
              </a:ext>
            </a:extLst>
          </p:cNvPr>
          <p:cNvSpPr txBox="1">
            <a:spLocks/>
          </p:cNvSpPr>
          <p:nvPr/>
        </p:nvSpPr>
        <p:spPr>
          <a:xfrm>
            <a:off x="2135560" y="4963613"/>
            <a:ext cx="9721080" cy="12968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40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66F39D2E-CF1A-4D92-82FF-D59D82A3472F}"/>
              </a:ext>
            </a:extLst>
          </p:cNvPr>
          <p:cNvSpPr txBox="1">
            <a:spLocks/>
          </p:cNvSpPr>
          <p:nvPr/>
        </p:nvSpPr>
        <p:spPr>
          <a:xfrm>
            <a:off x="359892" y="260649"/>
            <a:ext cx="11132702" cy="61926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6000" dirty="0">
                <a:solidFill>
                  <a:srgbClr val="FF0000"/>
                </a:solidFill>
              </a:rPr>
              <a:t>«Моей семье нравится…»</a:t>
            </a:r>
          </a:p>
          <a:p>
            <a:pPr>
              <a:lnSpc>
                <a:spcPct val="150000"/>
              </a:lnSpc>
            </a:pPr>
            <a:r>
              <a:rPr lang="ru-RU" dirty="0"/>
              <a:t>  </a:t>
            </a:r>
          </a:p>
          <a:p>
            <a:pPr>
              <a:lnSpc>
                <a:spcPct val="150000"/>
              </a:lnSpc>
            </a:pPr>
            <a:endParaRPr lang="ru-RU" sz="60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ru-RU" sz="60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6000" dirty="0">
                <a:solidFill>
                  <a:srgbClr val="FF0000"/>
                </a:solidFill>
              </a:rPr>
              <a:t>«Мы любим вместе…». </a:t>
            </a:r>
            <a:endParaRPr lang="ru-RU" sz="6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8C167535-46D2-4DDE-94C8-3A8A07AB8A50}"/>
              </a:ext>
            </a:extLst>
          </p:cNvPr>
          <p:cNvSpPr txBox="1">
            <a:spLocks/>
          </p:cNvSpPr>
          <p:nvPr/>
        </p:nvSpPr>
        <p:spPr>
          <a:xfrm>
            <a:off x="2135560" y="4963613"/>
            <a:ext cx="9721080" cy="12968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MO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MO" sz="2400" b="1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20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8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b="0" i="0" kern="1200" spc="5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ru-MO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819254-65CB-434B-A463-F1B4DDBD3CD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957571" y="1412776"/>
            <a:ext cx="5940425" cy="45523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D6FC8DF-BF8E-4DA8-9366-92BE9FA6B6E1}"/>
              </a:ext>
            </a:extLst>
          </p:cNvPr>
          <p:cNvPicPr/>
          <p:nvPr/>
        </p:nvPicPr>
        <p:blipFill rotWithShape="1">
          <a:blip r:embed="rId4"/>
          <a:srcRect t="19543"/>
          <a:stretch/>
        </p:blipFill>
        <p:spPr>
          <a:xfrm>
            <a:off x="155575" y="1556792"/>
            <a:ext cx="5940425" cy="361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2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Droplet">
      <a:dk1>
        <a:srgbClr val="000000"/>
      </a:dk1>
      <a:lt1>
        <a:srgbClr val="FFFFFF"/>
      </a:lt1>
      <a:dk2>
        <a:srgbClr val="0065A8"/>
      </a:dk2>
      <a:lt2>
        <a:srgbClr val="E7E6E6"/>
      </a:lt2>
      <a:accent1>
        <a:srgbClr val="FDCFFD"/>
      </a:accent1>
      <a:accent2>
        <a:srgbClr val="B6DFFF"/>
      </a:accent2>
      <a:accent3>
        <a:srgbClr val="8AE3A8"/>
      </a:accent3>
      <a:accent4>
        <a:srgbClr val="A69BFB"/>
      </a:accent4>
      <a:accent5>
        <a:srgbClr val="B5C3FF"/>
      </a:accent5>
      <a:accent6>
        <a:srgbClr val="73E9C4"/>
      </a:accent6>
      <a:hlink>
        <a:srgbClr val="0563C1"/>
      </a:hlink>
      <a:folHlink>
        <a:srgbClr val="954F72"/>
      </a:folHlink>
    </a:clrScheme>
    <a:fontScheme name="Custom 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1600_TF34316244_Win32" id="{F23ED7DB-3505-4CCC-A23C-737A653B864F}" vid="{EE05B8AF-BDE5-44BA-8AE4-882478C46B6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MediaServiceKeyPoints xmlns="4f0d45a2-344c-4fe0-9811-4277bf2c2e17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F87CEBD-BBDE-418A-B819-466B763DD4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14FA603-F875-4A03-93C9-402691CFAD8E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bb13cd20-357b-48a5-aff4-3bb4b52aae3e"/>
    <ds:schemaRef ds:uri="4f0d45a2-344c-4fe0-9811-4277bf2c2e17"/>
  </ds:schemaRefs>
</ds:datastoreItem>
</file>

<file path=customXml/itemProps3.xml><?xml version="1.0" encoding="utf-8"?>
<ds:datastoreItem xmlns:ds="http://schemas.openxmlformats.org/officeDocument/2006/customXml" ds:itemID="{2421B937-7172-47A3-B8EF-010B04CBBB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Капля</Template>
  <TotalTime>342</TotalTime>
  <Words>578</Words>
  <Application>Microsoft Office PowerPoint</Application>
  <PresentationFormat>Широкоэкранный</PresentationFormat>
  <Paragraphs>113</Paragraphs>
  <Slides>14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Times New Roman</vt:lpstr>
      <vt:lpstr>Тема Office</vt:lpstr>
      <vt:lpstr> </vt:lpstr>
      <vt:lpstr>Классный час для 5 класса Семейный досуг  и  традиции</vt:lpstr>
      <vt:lpstr>Презентация PowerPoint</vt:lpstr>
      <vt:lpstr>..загадка семьи не понятна, не разрешена. Династии, общества, империи обращались в прах, если в них начинала рушиться семья…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Разгадываем кроссворд вместе!</vt:lpstr>
      <vt:lpstr>Огромное всем спасибо за участие и время, которое вы провели с нами!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Семейный досуг и традиции</dc:title>
  <dc:creator>Таня</dc:creator>
  <cp:lastModifiedBy>Таня</cp:lastModifiedBy>
  <cp:revision>47</cp:revision>
  <dcterms:created xsi:type="dcterms:W3CDTF">2024-01-20T18:16:58Z</dcterms:created>
  <dcterms:modified xsi:type="dcterms:W3CDTF">2024-03-17T11:46:43Z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