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5" r:id="rId8"/>
    <p:sldId id="261" r:id="rId9"/>
    <p:sldId id="262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cdn0.xn--80aec1d.xn--p1ai/upload/iblock/7ed/7eda510432378f2674b0008f656c1f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sun9-32.userapi.com/impg/gcncQ3Lsuz6iRfFqNzh5OAf1bd1mS4kt3C6_Qw/r7ZELCnNi60.jpg?size=800x551&amp;quality=96&amp;sign=d0a7a270ec1362f37cd7ed2083208833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07704" y="188640"/>
            <a:ext cx="4392488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</a:t>
            </a:r>
          </a:p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svdd-deti.ru/wp-content/uploads/2024/03/3vms0rb80ns0kajk5z23e2c3df55b7er.jpg"/>
          <p:cNvPicPr>
            <a:picLocks noChangeAspect="1" noChangeArrowheads="1"/>
          </p:cNvPicPr>
          <p:nvPr/>
        </p:nvPicPr>
        <p:blipFill>
          <a:blip r:embed="rId2" cstate="print"/>
          <a:srcRect l="12023" t="14573" r="11469" b="21305"/>
          <a:stretch>
            <a:fillRect/>
          </a:stretch>
        </p:blipFill>
        <p:spPr bwMode="auto">
          <a:xfrm>
            <a:off x="1547664" y="2708920"/>
            <a:ext cx="6192688" cy="389254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23528" y="260648"/>
            <a:ext cx="85324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 марта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— юбилей воссоединения Крыма с Россией — дата, которая навсегда изменила ход истории и стала символом единства.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381642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Виталий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Аванесян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«Жемчужина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Чёрного моря,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гавань родную вернулась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…»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Жемчужина Чёрного моря,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гавань родную вернулась,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российские наши просторы,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 всей красоте окунулась.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в дивном роскошном пейзаже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Авангардный построен форпост,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целей жизненно важных -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Крымский транспортный мост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1960" y="116632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 – верх инженерного чуда,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Торжество сотен тысяч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крымчан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 стоять будет вечно, по куда,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Есть единство у всех россиян.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Сколько мужества, воли, труда,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него вложено – не сосчитать,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Чтобы славилась наша страна,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Чтобы крепла русская стать;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Чтобы помнила вражья сила -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Никакой нам не страшен брод.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Крымский мост – кровеносная жила,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 спаяла российский народ.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s://vsegda-pomnim.com/uploads/posts/2022-04/1649114754_65-vsegda-pomnim-com-p-priroda-chernogo-morya-foto-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81128"/>
            <a:ext cx="8712968" cy="2128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8497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16 марта 2014 года в Крыму прошёл референдум, на котором 96,77%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крымчан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проголосовали за воссоединение с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Россией. 18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года отмечается День воссоединения Крыма с Россией. В этот день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десять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лет назад был подписан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межгосударственный  договор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о принятии Республики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Крым в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состав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России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в соответствии с которым образуются новые субъекты РФ – Республика Крым и город федерального значения Севастополь.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static.kremlin.ru/media/events/photos/big2x/KAhROVOdr8hyeytg5krzCjYip7C136tM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780928"/>
            <a:ext cx="6192688" cy="38169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64" name="AutoShape 4" descr="https://rusarchives.ru/sites/default/files/2016-vystavka-crimea-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s://krym.rusarchives.ru/sites/default/files/krym-465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Традиции праздника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340768"/>
            <a:ext cx="86409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марта является нерабочим праздничным днем на территории Республики Крым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Если же дата выпала на выходной день, то он переносится на следующий после праздничного рабочий день.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s://www.funnyart.club/uploads/posts/2023-02/1675279248_www-funnyart-club-p-s-dnem-rossii-prikolnie-smeshno-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140968"/>
            <a:ext cx="3600400" cy="3609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260648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Годовщина Крымской весны всегда широкого отмечается на территории полуострова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Праздничные мероприятия стараются устроить во всех крупных городах. На центральных площадях ставят концертные площадки, устраивают ярмарки и выставки.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sh4-bichura-r81.gosweb.gosuslugi.ru/netcat_files/multifile/131/19/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96951"/>
            <a:ext cx="3672408" cy="3548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6" name="Picture 8" descr="https://kartinkof.club/uploads/posts/2022-06/1654901361_26-kartinkof-club-p-kartinki-pozdravleniya-krimskaya-vesna-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996952"/>
            <a:ext cx="4752527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60648"/>
            <a:ext cx="39239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Крымская весна»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Весна везде прекрасная,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Особенно в Крыму!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Сияет солнце ясное,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Оно прогнало тьму.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праздником обрадует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Нас Крымская весна,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будто светлой радугой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Обнимет всех она.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AutoShape 2" descr="https://mbdou99rnd.ru/wp-content/uploads/2023/03/30378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548680"/>
            <a:ext cx="3995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Народом выбор сделан был,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вновь с Россией Крым,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Мы гордо и уверенно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грядущее глядим.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Весна везде прекрасная,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Особенно в Крыму!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Над нами небо ясное: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Мы победили тьму!</a:t>
            </a:r>
            <a:endParaRPr lang="ru-RU" sz="2000" dirty="0"/>
          </a:p>
        </p:txBody>
      </p:sp>
      <p:sp>
        <p:nvSpPr>
          <p:cNvPr id="22532" name="AutoShape 4" descr="https://mbdou99rnd.ru/wp-content/uploads/2023/03/303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4" name="Picture 6" descr="https://mbdou99rnd.ru/wp-content/uploads/2023/03/303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501008"/>
            <a:ext cx="8640960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260648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Возложение цветов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 памятнику «Народному ополчению всех времен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(в Симферополе)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Торжественное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мероприятие приурочено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 Дню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Общекрымского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референдума 2014 года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годовщине воссоединения Крыма с Россией.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new.crimiz.ru/images/articles/2017/001/000019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564904"/>
            <a:ext cx="6096000" cy="40576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260648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Автопробег, посвященный воссоединению Крыма и Севастополя с Россией</a:t>
            </a:r>
          </a:p>
        </p:txBody>
      </p:sp>
      <p:pic>
        <p:nvPicPr>
          <p:cNvPr id="20482" name="Picture 2" descr="https://sudak-krim.ru/news_photo/252/3-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208912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179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Традиции праздника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3</cp:revision>
  <dcterms:created xsi:type="dcterms:W3CDTF">2024-03-15T05:40:11Z</dcterms:created>
  <dcterms:modified xsi:type="dcterms:W3CDTF">2024-03-15T06:32:10Z</dcterms:modified>
</cp:coreProperties>
</file>