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5" r:id="rId3"/>
    <p:sldId id="260" r:id="rId4"/>
    <p:sldId id="261" r:id="rId5"/>
    <p:sldId id="264" r:id="rId6"/>
    <p:sldId id="259" r:id="rId7"/>
    <p:sldId id="266" r:id="rId8"/>
    <p:sldId id="268" r:id="rId9"/>
    <p:sldId id="267" r:id="rId10"/>
    <p:sldId id="275" r:id="rId11"/>
    <p:sldId id="270" r:id="rId12"/>
    <p:sldId id="271" r:id="rId13"/>
    <p:sldId id="276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92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35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7880-576C-43C0-B304-83B87BE87406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77A6-DC8D-423B-8FF2-97E18FFF7E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7880-576C-43C0-B304-83B87BE87406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77A6-DC8D-423B-8FF2-97E18FFF7E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7880-576C-43C0-B304-83B87BE87406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77A6-DC8D-423B-8FF2-97E18FFF7E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7880-576C-43C0-B304-83B87BE87406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77A6-DC8D-423B-8FF2-97E18FFF7E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7880-576C-43C0-B304-83B87BE87406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77A6-DC8D-423B-8FF2-97E18FFF7E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7880-576C-43C0-B304-83B87BE87406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77A6-DC8D-423B-8FF2-97E18FFF7E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7880-576C-43C0-B304-83B87BE87406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77A6-DC8D-423B-8FF2-97E18FFF7E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7880-576C-43C0-B304-83B87BE87406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77A6-DC8D-423B-8FF2-97E18FFF7E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7880-576C-43C0-B304-83B87BE87406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77A6-DC8D-423B-8FF2-97E18FFF7E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7880-576C-43C0-B304-83B87BE87406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77A6-DC8D-423B-8FF2-97E18FFF7E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7880-576C-43C0-B304-83B87BE87406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77A6-DC8D-423B-8FF2-97E18FFF7E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B7880-576C-43C0-B304-83B87BE87406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D577A6-DC8D-423B-8FF2-97E18FFF7E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image" Target="../media/image8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jpeg"/><Relationship Id="rId5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Данис\Desktop\hello_html_1b9ecf6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2492896"/>
            <a:ext cx="5502729" cy="385191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39552" y="764704"/>
            <a:ext cx="8305800" cy="216376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«Природа - единственная книга,              на всех своих страницах заключающая глубокое содержание» И. Гете.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>
            <a:extLst>
              <a:ext uri="{FF2B5EF4-FFF2-40B4-BE49-F238E27FC236}">
                <a16:creationId xmlns="" xmlns:a16="http://schemas.microsoft.com/office/drawing/2014/main" id="{C55EC0B4-37C0-467B-B9E0-DE75FE1838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4896544" cy="6357736"/>
          </a:xfrm>
          <a:prstGeom prst="rect">
            <a:avLst/>
          </a:prstGeom>
        </p:spPr>
      </p:pic>
      <p:pic>
        <p:nvPicPr>
          <p:cNvPr id="29698" name="Picture 2" descr="C:\Users\Admin\Desktop\белуга.jpg"/>
          <p:cNvPicPr>
            <a:picLocks noChangeAspect="1" noChangeArrowheads="1"/>
          </p:cNvPicPr>
          <p:nvPr/>
        </p:nvPicPr>
        <p:blipFill>
          <a:blip r:embed="rId3" cstate="print"/>
          <a:srcRect l="2599" t="3010" r="2599" b="11302"/>
          <a:stretch>
            <a:fillRect/>
          </a:stretch>
        </p:blipFill>
        <p:spPr bwMode="auto">
          <a:xfrm rot="984000">
            <a:off x="6322356" y="451775"/>
            <a:ext cx="2627131" cy="1756433"/>
          </a:xfrm>
          <a:prstGeom prst="rect">
            <a:avLst/>
          </a:prstGeom>
          <a:noFill/>
        </p:spPr>
      </p:pic>
      <p:pic>
        <p:nvPicPr>
          <p:cNvPr id="29699" name="Picture 3" descr="C:\Users\Admin\Desktop\белая сов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24216">
            <a:off x="5301624" y="1808407"/>
            <a:ext cx="1913461" cy="1767294"/>
          </a:xfrm>
          <a:prstGeom prst="rect">
            <a:avLst/>
          </a:prstGeom>
          <a:noFill/>
        </p:spPr>
      </p:pic>
      <p:pic>
        <p:nvPicPr>
          <p:cNvPr id="29700" name="Picture 4" descr="C:\Users\Admin\Desktop\ушастый ёж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10612">
            <a:off x="6787857" y="3138947"/>
            <a:ext cx="2058768" cy="1878009"/>
          </a:xfrm>
          <a:prstGeom prst="rect">
            <a:avLst/>
          </a:prstGeom>
          <a:noFill/>
        </p:spPr>
      </p:pic>
      <p:pic>
        <p:nvPicPr>
          <p:cNvPr id="29701" name="Picture 5" descr="C:\Users\Admin\Desktop\c583c25c7e4014802470bd581b722777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801406">
            <a:off x="5323974" y="4822426"/>
            <a:ext cx="2293084" cy="1795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5"/>
            <a:ext cx="4392488" cy="1944215"/>
          </a:xfrm>
          <a:solidFill>
            <a:srgbClr val="FFFFFF"/>
          </a:solidFill>
        </p:spPr>
        <p:txBody>
          <a:bodyPr>
            <a:normAutofit fontScale="70000" lnSpcReduction="20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400" b="1" i="1" dirty="0" smtClean="0">
                <a:solidFill>
                  <a:srgbClr val="002060"/>
                </a:solidFill>
              </a:rPr>
              <a:t> </a:t>
            </a:r>
            <a:r>
              <a:rPr lang="ru-RU" sz="5700" b="1" i="1" dirty="0" smtClean="0">
                <a:solidFill>
                  <a:srgbClr val="002060"/>
                </a:solidFill>
              </a:rPr>
              <a:t>Будь другом всех живых существ, </a:t>
            </a:r>
          </a:p>
          <a:p>
            <a:endParaRPr lang="ru-RU" dirty="0"/>
          </a:p>
        </p:txBody>
      </p:sp>
      <p:pic>
        <p:nvPicPr>
          <p:cNvPr id="5123" name="Picture 3" descr="C:\Users\Данис\Desktop\суровый русский фотограф 1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68960"/>
            <a:ext cx="4302553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60032" y="3789040"/>
            <a:ext cx="3816424" cy="2123658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2060"/>
                </a:solidFill>
              </a:rPr>
              <a:t>не </a:t>
            </a:r>
            <a:r>
              <a:rPr lang="ru-RU" sz="4400" b="1" i="1" dirty="0">
                <a:solidFill>
                  <a:srgbClr val="002060"/>
                </a:solidFill>
              </a:rPr>
              <a:t>мучай </a:t>
            </a:r>
            <a:r>
              <a:rPr lang="ru-RU" sz="4400" b="1" i="1" dirty="0" smtClean="0">
                <a:solidFill>
                  <a:srgbClr val="002060"/>
                </a:solidFill>
              </a:rPr>
              <a:t>                  и не </a:t>
            </a:r>
            <a:r>
              <a:rPr lang="ru-RU" sz="4400" b="1" i="1" dirty="0">
                <a:solidFill>
                  <a:srgbClr val="002060"/>
                </a:solidFill>
              </a:rPr>
              <a:t>убивай </a:t>
            </a:r>
            <a:r>
              <a:rPr lang="ru-RU" sz="4400" b="1" i="1" dirty="0" smtClean="0">
                <a:solidFill>
                  <a:srgbClr val="002060"/>
                </a:solidFill>
              </a:rPr>
              <a:t>зверей.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  <p:pic>
        <p:nvPicPr>
          <p:cNvPr id="22530" name="Picture 2" descr="C:\Users\Admin\Desktop\ушастый ёж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39" y="188640"/>
            <a:ext cx="3789061" cy="345638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04048" y="3140968"/>
            <a:ext cx="1803699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Ёж ушастый</a:t>
            </a:r>
            <a:endParaRPr lang="ru-RU" sz="2400" b="1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5736243D-3497-4DB3-9114-7488A25B680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260648"/>
            <a:ext cx="913810" cy="7748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dmin\Desktop\белуг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20888"/>
            <a:ext cx="4667224" cy="410445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245422" cy="2651893"/>
          </a:xfrm>
          <a:solidFill>
            <a:srgbClr val="FFFFFF"/>
          </a:solidFill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«Для рыбы нужна чистая вода – будем охранять наши водоёмы». 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                                М.Пришвин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5877272"/>
            <a:ext cx="1220847" cy="52322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Белуга</a:t>
            </a:r>
            <a:endParaRPr lang="ru-RU" sz="2800" b="1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736243D-3497-4DB3-9114-7488A25B68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564904"/>
            <a:ext cx="1528620" cy="1296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РАСНАЯ КНИГА\белуга 19 ве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8054782" cy="482453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95536" y="5229200"/>
            <a:ext cx="8496944" cy="15081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Визитная карточка Национального музея Татарстана – четырехметровая белуга </a:t>
            </a: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-– </a:t>
            </a: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чудо природы весом 960 кг и длиной более 4 метров.  </a:t>
            </a: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Она была выловлена в конце 19 века в Волге. </a:t>
            </a:r>
            <a:endParaRPr lang="ru-RU" sz="23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Admin\Desktop\белая со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3" y="2420888"/>
            <a:ext cx="4365959" cy="403244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5976" y="476672"/>
            <a:ext cx="4417838" cy="1499765"/>
          </a:xfrm>
          <a:solidFill>
            <a:srgbClr val="FFFFFF"/>
          </a:solidFill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«Покормите птиц зимой». А.Я.Яшин</a:t>
            </a:r>
            <a:endParaRPr lang="ru-RU" dirty="0"/>
          </a:p>
        </p:txBody>
      </p:sp>
      <p:pic>
        <p:nvPicPr>
          <p:cNvPr id="24580" name="Picture 4" descr="Как правильно кормить разных птиц зимой. Инфографика | Инфографика | АиФ  Аргументы и факты в Беларуси"/>
          <p:cNvPicPr>
            <a:picLocks noChangeAspect="1" noChangeArrowheads="1"/>
          </p:cNvPicPr>
          <p:nvPr/>
        </p:nvPicPr>
        <p:blipFill>
          <a:blip r:embed="rId3" cstate="print"/>
          <a:srcRect t="7115" r="17912" b="2166"/>
          <a:stretch>
            <a:fillRect/>
          </a:stretch>
        </p:blipFill>
        <p:spPr bwMode="auto">
          <a:xfrm>
            <a:off x="251520" y="404664"/>
            <a:ext cx="3672408" cy="269513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3645024"/>
            <a:ext cx="3888432" cy="1077218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i="1" dirty="0" smtClean="0">
                <a:solidFill>
                  <a:srgbClr val="002060"/>
                </a:solidFill>
              </a:rPr>
              <a:t> Не разоряйте птичьих гнёзд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736243D-3497-4DB3-9114-7488A25B68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2420888"/>
            <a:ext cx="934157" cy="7920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4499992" y="5877272"/>
            <a:ext cx="1641668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Белая сова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Admin\Desktop\c583c25c7e4014802470bd581b722777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60648"/>
            <a:ext cx="3960440" cy="310145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9552" y="1340768"/>
            <a:ext cx="4126643" cy="83099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Не истребляйте насекомых,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в природе все важны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pic>
        <p:nvPicPr>
          <p:cNvPr id="28675" name="Picture 3" descr="C:\Users\Admin\Desktop\бабоч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924944"/>
            <a:ext cx="4032448" cy="315928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932040" y="4077072"/>
            <a:ext cx="3888432" cy="83099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Не ловите бабочек ради забавы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048" y="2852936"/>
            <a:ext cx="2329612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Пчела - плотник</a:t>
            </a:r>
            <a:endParaRPr lang="ru-RU" sz="2400" b="1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5736243D-3497-4DB3-9114-7488A25B68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332656"/>
            <a:ext cx="934157" cy="7920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Данис\Desktop\hello_html_1b9ecf6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2492896"/>
            <a:ext cx="5502729" cy="385191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39552" y="764704"/>
            <a:ext cx="8305800" cy="216376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«Природа - единственная книга,              на всех своих страницах заключающая глубокое содержание» И. Гете.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8700782" cy="528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Фон для презентации небо и трава - 73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0314384" cy="6858000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853AE88-0098-4DEB-89F2-AD5D2E2C7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24ED01B9-3178-471C-9060-DEA07F7809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4764572" y="695180"/>
            <a:ext cx="4093274" cy="251355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8D93E4C3-78B8-47E8-B1C4-F36A9EA73F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76" t="3800" r="8263" b="3800"/>
          <a:stretch/>
        </p:blipFill>
        <p:spPr>
          <a:xfrm>
            <a:off x="576043" y="695180"/>
            <a:ext cx="4075004" cy="251355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33B33E46-47F0-4D3D-A13B-77F8D45ADBD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865" b="17451"/>
          <a:stretch/>
        </p:blipFill>
        <p:spPr>
          <a:xfrm>
            <a:off x="5802421" y="3258151"/>
            <a:ext cx="2929265" cy="305117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4128444F-D645-4D20-B90D-AD59C4FC61C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551" t="11150" r="18425" b="10137"/>
          <a:stretch/>
        </p:blipFill>
        <p:spPr>
          <a:xfrm>
            <a:off x="4307186" y="4593971"/>
            <a:ext cx="1351674" cy="171535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5736243D-3497-4DB3-9114-7488A25B680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03" y="3258152"/>
            <a:ext cx="3598422" cy="305116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8D1DBEAD-0F3D-49E0-A5D2-B08188DA765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l="10282"/>
          <a:stretch/>
        </p:blipFill>
        <p:spPr>
          <a:xfrm>
            <a:off x="179512" y="476671"/>
            <a:ext cx="9217024" cy="612345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32BE82E3-0ED4-4F8D-AF17-207786FA9C2B}"/>
              </a:ext>
            </a:extLst>
          </p:cNvPr>
          <p:cNvSpPr txBox="1"/>
          <p:nvPr/>
        </p:nvSpPr>
        <p:spPr>
          <a:xfrm>
            <a:off x="2915816" y="4005064"/>
            <a:ext cx="5847664" cy="193899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 Символом республики является снежный барс, хотя здесь он не водится.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 Барс был божеством плодородия и защитником детей у племён, живших на территории Татарстана в X–XIII веках.</a:t>
            </a:r>
          </a:p>
        </p:txBody>
      </p:sp>
    </p:spTree>
    <p:extLst>
      <p:ext uri="{BB962C8B-B14F-4D97-AF65-F5344CB8AC3E}">
        <p14:creationId xmlns="" xmlns:p14="http://schemas.microsoft.com/office/powerpoint/2010/main" val="212366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2DD19B9-E72A-4F16-8D5C-242A8C791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7904" y="1124744"/>
            <a:ext cx="3106688" cy="114300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Красота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30E5FB89-D65F-4826-99CB-399D1ACAAC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33879"/>
            <a:ext cx="2945090" cy="195024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EC71BD2F-E552-4489-9174-0B5975E9C3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70" y="2550521"/>
            <a:ext cx="2925363" cy="195024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801FA4A5-19CA-4876-B939-8E23AC6AE4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78" r="2533" b="6324"/>
          <a:stretch/>
        </p:blipFill>
        <p:spPr>
          <a:xfrm>
            <a:off x="307570" y="4725144"/>
            <a:ext cx="2945090" cy="195024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470D1ED-006F-4B48-95A0-706E6CCF174A}"/>
              </a:ext>
            </a:extLst>
          </p:cNvPr>
          <p:cNvSpPr txBox="1"/>
          <p:nvPr/>
        </p:nvSpPr>
        <p:spPr>
          <a:xfrm>
            <a:off x="3707904" y="2996952"/>
            <a:ext cx="3591048" cy="101566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Опасность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A048E8BB-63CE-4F64-B417-6DDDD0816E4F}"/>
              </a:ext>
            </a:extLst>
          </p:cNvPr>
          <p:cNvSpPr txBox="1"/>
          <p:nvPr/>
        </p:nvSpPr>
        <p:spPr>
          <a:xfrm>
            <a:off x="3779912" y="4725144"/>
            <a:ext cx="2932213" cy="101566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Помощь</a:t>
            </a:r>
          </a:p>
        </p:txBody>
      </p:sp>
      <p:pic>
        <p:nvPicPr>
          <p:cNvPr id="11" name="Picture 2" descr="C:\Users\Admin\Desktop\cover1__w6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404664"/>
            <a:ext cx="5040560" cy="63207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9679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dmin\Desktop\imag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420888"/>
            <a:ext cx="7890189" cy="3456384"/>
          </a:xfrm>
          <a:prstGeom prst="rect">
            <a:avLst/>
          </a:prstGeom>
          <a:noFill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566534"/>
            <a:ext cx="2952328" cy="2708334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Сергей Иванович Ожегов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55776" y="1412776"/>
            <a:ext cx="3994326" cy="2952328"/>
          </a:xfrm>
          <a:prstGeom prst="rect">
            <a:avLst/>
          </a:prstGeom>
          <a:noFill/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899592" y="4509120"/>
            <a:ext cx="7956376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Экология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- наука об отношениях растительных и животных организмов друг к другу и к окружающей их среде. 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73616" cy="114300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Экологический кодекс 2 класса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3" descr="C:\Users\Admin\Desktop\3423dbaf82f7afbb36a04f670febdb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276872"/>
            <a:ext cx="4145171" cy="259228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644008" y="3068960"/>
            <a:ext cx="4211960" cy="95410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920000"/>
                </a:solidFill>
                <a:latin typeface="Times New Roman" pitchFamily="18" charset="0"/>
                <a:cs typeface="Times New Roman" pitchFamily="18" charset="0"/>
              </a:rPr>
              <a:t>Кодекс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закон, свод правил поведения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94122"/>
          </a:xfrm>
        </p:spPr>
        <p:txBody>
          <a:bodyPr>
            <a:normAutofit/>
          </a:bodyPr>
          <a:lstStyle/>
          <a:p>
            <a:r>
              <a:rPr lang="ru-RU" sz="5400" b="1" dirty="0" err="1" smtClean="0">
                <a:solidFill>
                  <a:schemeClr val="accent3">
                    <a:lumMod val="50000"/>
                  </a:schemeClr>
                </a:solidFill>
              </a:rPr>
              <a:t>ЭКО-куб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6625" name="Picture 1" descr="C:\Users\Admin\Desktop\куб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652" r="17391" b="-532"/>
          <a:stretch>
            <a:fillRect/>
          </a:stretch>
        </p:blipFill>
        <p:spPr bwMode="auto">
          <a:xfrm>
            <a:off x="1331640" y="980728"/>
            <a:ext cx="6664617" cy="5625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Соберите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пазлы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print"/>
          <a:srcRect l="5906" t="20671" r="53932" b="31341"/>
          <a:stretch>
            <a:fillRect/>
          </a:stretch>
        </p:blipFill>
        <p:spPr bwMode="auto">
          <a:xfrm>
            <a:off x="1907704" y="1124744"/>
            <a:ext cx="5616624" cy="5368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186</Words>
  <Application>Microsoft Office PowerPoint</Application>
  <PresentationFormat>Экран (4:3)</PresentationFormat>
  <Paragraphs>27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Красота</vt:lpstr>
      <vt:lpstr>Слайд 5</vt:lpstr>
      <vt:lpstr>Сергей Иванович Ожегов</vt:lpstr>
      <vt:lpstr>Экологический кодекс 2 класса</vt:lpstr>
      <vt:lpstr>ЭКО-куб</vt:lpstr>
      <vt:lpstr>Соберите пазлы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43</cp:revision>
  <dcterms:created xsi:type="dcterms:W3CDTF">2023-12-11T11:20:11Z</dcterms:created>
  <dcterms:modified xsi:type="dcterms:W3CDTF">2023-12-12T23:20:01Z</dcterms:modified>
</cp:coreProperties>
</file>