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3" r:id="rId5"/>
    <p:sldId id="264" r:id="rId6"/>
    <p:sldId id="259" r:id="rId7"/>
    <p:sldId id="260" r:id="rId8"/>
    <p:sldId id="261" r:id="rId9"/>
    <p:sldId id="262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348D2-F3B7-4561-9A45-D04CD72C4743}" type="datetimeFigureOut">
              <a:rPr lang="ru-RU" smtClean="0"/>
              <a:t>07.02.2024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925BA-F85A-4327-9579-790FA899C0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80997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348D2-F3B7-4561-9A45-D04CD72C4743}" type="datetimeFigureOut">
              <a:rPr lang="ru-RU" smtClean="0"/>
              <a:t>07.02.2024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925BA-F85A-4327-9579-790FA899C0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73056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348D2-F3B7-4561-9A45-D04CD72C4743}" type="datetimeFigureOut">
              <a:rPr lang="ru-RU" smtClean="0"/>
              <a:t>07.02.2024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925BA-F85A-4327-9579-790FA899C0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96152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348D2-F3B7-4561-9A45-D04CD72C4743}" type="datetimeFigureOut">
              <a:rPr lang="ru-RU" smtClean="0"/>
              <a:t>07.02.2024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925BA-F85A-4327-9579-790FA899C0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90590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348D2-F3B7-4561-9A45-D04CD72C4743}" type="datetimeFigureOut">
              <a:rPr lang="ru-RU" smtClean="0"/>
              <a:t>07.02.2024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925BA-F85A-4327-9579-790FA899C0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97378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348D2-F3B7-4561-9A45-D04CD72C4743}" type="datetimeFigureOut">
              <a:rPr lang="ru-RU" smtClean="0"/>
              <a:t>07.02.2024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925BA-F85A-4327-9579-790FA899C0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4046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348D2-F3B7-4561-9A45-D04CD72C4743}" type="datetimeFigureOut">
              <a:rPr lang="ru-RU" smtClean="0"/>
              <a:t>07.02.2024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925BA-F85A-4327-9579-790FA899C0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67198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348D2-F3B7-4561-9A45-D04CD72C4743}" type="datetimeFigureOut">
              <a:rPr lang="ru-RU" smtClean="0"/>
              <a:t>07.02.2024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925BA-F85A-4327-9579-790FA899C0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39544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348D2-F3B7-4561-9A45-D04CD72C4743}" type="datetimeFigureOut">
              <a:rPr lang="ru-RU" smtClean="0"/>
              <a:t>07.02.2024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925BA-F85A-4327-9579-790FA899C0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96354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348D2-F3B7-4561-9A45-D04CD72C4743}" type="datetimeFigureOut">
              <a:rPr lang="ru-RU" smtClean="0"/>
              <a:t>07.02.2024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925BA-F85A-4327-9579-790FA899C0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7549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348D2-F3B7-4561-9A45-D04CD72C4743}" type="datetimeFigureOut">
              <a:rPr lang="ru-RU" smtClean="0"/>
              <a:t>07.02.2024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925BA-F85A-4327-9579-790FA899C0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36365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1348D2-F3B7-4561-9A45-D04CD72C4743}" type="datetimeFigureOut">
              <a:rPr lang="ru-RU" smtClean="0"/>
              <a:t>07.02.2024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6925BA-F85A-4327-9579-790FA899C0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48152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5384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87"/>
          <a:stretch/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14732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640286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449527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137894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003358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702989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831083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983074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</TotalTime>
  <Words>0</Words>
  <Application>Microsoft Office PowerPoint</Application>
  <PresentationFormat>Экран (4:3)</PresentationFormat>
  <Paragraphs>0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Марина</dc:creator>
  <cp:lastModifiedBy>Марина</cp:lastModifiedBy>
  <cp:revision>6</cp:revision>
  <dcterms:created xsi:type="dcterms:W3CDTF">2024-02-07T10:13:26Z</dcterms:created>
  <dcterms:modified xsi:type="dcterms:W3CDTF">2024-02-07T15:15:04Z</dcterms:modified>
</cp:coreProperties>
</file>