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80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9604C-9F4F-4F3E-8970-B55A4C0A9B85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25D3-C9EA-4ADB-86E0-069D9768A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515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9604C-9F4F-4F3E-8970-B55A4C0A9B85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25D3-C9EA-4ADB-86E0-069D9768A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876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9604C-9F4F-4F3E-8970-B55A4C0A9B85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25D3-C9EA-4ADB-86E0-069D9768A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833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9604C-9F4F-4F3E-8970-B55A4C0A9B85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25D3-C9EA-4ADB-86E0-069D9768A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332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9604C-9F4F-4F3E-8970-B55A4C0A9B85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25D3-C9EA-4ADB-86E0-069D9768A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234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9604C-9F4F-4F3E-8970-B55A4C0A9B85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25D3-C9EA-4ADB-86E0-069D9768A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567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9604C-9F4F-4F3E-8970-B55A4C0A9B85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25D3-C9EA-4ADB-86E0-069D9768A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137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9604C-9F4F-4F3E-8970-B55A4C0A9B85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25D3-C9EA-4ADB-86E0-069D9768A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039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9604C-9F4F-4F3E-8970-B55A4C0A9B85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25D3-C9EA-4ADB-86E0-069D9768A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81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9604C-9F4F-4F3E-8970-B55A4C0A9B85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25D3-C9EA-4ADB-86E0-069D9768A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699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9604C-9F4F-4F3E-8970-B55A4C0A9B85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25D3-C9EA-4ADB-86E0-069D9768A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59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9604C-9F4F-4F3E-8970-B55A4C0A9B85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525D3-C9EA-4ADB-86E0-069D9768A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985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979" y="-324852"/>
            <a:ext cx="6827420" cy="682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9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58250"/>
          <a:stretch/>
        </p:blipFill>
        <p:spPr>
          <a:xfrm>
            <a:off x="448800" y="718720"/>
            <a:ext cx="770097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56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5032" y="0"/>
            <a:ext cx="5021179" cy="679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23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6"/>
          <p:cNvPicPr>
            <a:picLocks noChangeAspect="1"/>
          </p:cNvPicPr>
          <p:nvPr/>
        </p:nvPicPr>
        <p:blipFill rotWithShape="1">
          <a:blip r:embed="rId2"/>
          <a:srcRect l="320" t="61423" r="-320" b="-236"/>
          <a:stretch/>
        </p:blipFill>
        <p:spPr>
          <a:xfrm>
            <a:off x="540848" y="968794"/>
            <a:ext cx="7677294" cy="402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24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50153"/>
          <a:stretch/>
        </p:blipFill>
        <p:spPr>
          <a:xfrm>
            <a:off x="320842" y="433138"/>
            <a:ext cx="7543665" cy="5085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21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e7.pngegg.com/pngimages/273/72/png-clipart-drawing-cartoon-learning-learning-miscellaneous-child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21" y="223199"/>
            <a:ext cx="7633517" cy="6242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97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/>
              <a:t>Домашнее задание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/>
              <a:t>Найдите скороговорки и пословицы с менами числительными. Запишите, подчеркните орфограммы.</a:t>
            </a:r>
          </a:p>
        </p:txBody>
      </p:sp>
    </p:spTree>
    <p:extLst>
      <p:ext uri="{BB962C8B-B14F-4D97-AF65-F5344CB8AC3E}">
        <p14:creationId xmlns:p14="http://schemas.microsoft.com/office/powerpoint/2010/main" val="896083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Продолжи предложение: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3600" dirty="0"/>
              <a:t>Сегодня я узнал …</a:t>
            </a:r>
          </a:p>
          <a:p>
            <a:r>
              <a:rPr lang="ru-RU" sz="3600" dirty="0" smtClean="0"/>
              <a:t> </a:t>
            </a:r>
            <a:r>
              <a:rPr lang="ru-RU" sz="3600" dirty="0"/>
              <a:t>Было интересно …</a:t>
            </a:r>
          </a:p>
          <a:p>
            <a:r>
              <a:rPr lang="ru-RU" sz="3600" dirty="0" smtClean="0"/>
              <a:t> </a:t>
            </a:r>
            <a:r>
              <a:rPr lang="ru-RU" sz="3600" dirty="0"/>
              <a:t>Мне было трудно …</a:t>
            </a:r>
          </a:p>
          <a:p>
            <a:r>
              <a:rPr lang="ru-RU" sz="3600" dirty="0" smtClean="0"/>
              <a:t> </a:t>
            </a:r>
            <a:r>
              <a:rPr lang="ru-RU" sz="3600" dirty="0"/>
              <a:t>Я научился …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4923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6358" y="1343000"/>
            <a:ext cx="6444916" cy="3134478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/>
              <a:t>Словарный диктант</a:t>
            </a:r>
            <a:endParaRPr lang="ru-RU" sz="7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75" y="1343000"/>
            <a:ext cx="4245298" cy="448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8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885" y="770022"/>
            <a:ext cx="6693568" cy="50201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885" y="1194637"/>
            <a:ext cx="6673514" cy="41709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13331" b="13626"/>
          <a:stretch/>
        </p:blipFill>
        <p:spPr>
          <a:xfrm>
            <a:off x="717885" y="897357"/>
            <a:ext cx="6698588" cy="4892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23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0999" y="240531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/>
              <a:t>Глаголы</a:t>
            </a:r>
            <a:endParaRPr lang="ru-RU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946484" y="1363579"/>
            <a:ext cx="1491916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сгореть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9300410" y="1948353"/>
            <a:ext cx="1528011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скакать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061284" y="4795382"/>
            <a:ext cx="2141621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продумать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638799" y="372597"/>
            <a:ext cx="1371601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писать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842210" y="3966294"/>
            <a:ext cx="1339516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читать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3591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raveltimes.ru/wp-content/uploads/2021/09/E298CF4B-6997-4C6D-8286-A49908E86DB5-2048x1856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230" y="686634"/>
            <a:ext cx="6026254" cy="546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998" y="1097607"/>
            <a:ext cx="6960717" cy="46393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356" y="1097607"/>
            <a:ext cx="624000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3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7990" y="241851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Имена числительные</a:t>
            </a:r>
            <a:endParaRPr lang="ru-RU" sz="6600" dirty="0"/>
          </a:p>
        </p:txBody>
      </p:sp>
      <p:sp>
        <p:nvSpPr>
          <p:cNvPr id="4" name="TextBox 3"/>
          <p:cNvSpPr txBox="1"/>
          <p:nvPr/>
        </p:nvSpPr>
        <p:spPr>
          <a:xfrm>
            <a:off x="982580" y="1025995"/>
            <a:ext cx="172853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/>
              <a:t>первый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9015663" y="279807"/>
            <a:ext cx="1620253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/>
              <a:t>восемь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379621" y="4810288"/>
            <a:ext cx="1620253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/>
              <a:t>шестой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5486401" y="4487122"/>
            <a:ext cx="930442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/>
              <a:t>три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5293895" y="1737998"/>
            <a:ext cx="150795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/>
              <a:t>десять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2278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299280" y="192505"/>
            <a:ext cx="3529263" cy="113899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Глагол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99281" y="1748587"/>
            <a:ext cx="3529263" cy="113899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Что делать?</a:t>
            </a:r>
          </a:p>
          <a:p>
            <a:pPr algn="ctr"/>
            <a:r>
              <a:rPr lang="ru-RU" sz="2800" dirty="0" smtClean="0"/>
              <a:t>Что сделать?</a:t>
            </a:r>
            <a:endParaRPr lang="ru-RU" sz="2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101257" y="3312693"/>
            <a:ext cx="3529263" cy="113899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Будущее время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99281" y="3312693"/>
            <a:ext cx="3529263" cy="113899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Настоящее время</a:t>
            </a:r>
            <a:endParaRPr lang="ru-RU" sz="2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7305" y="3312693"/>
            <a:ext cx="3529263" cy="113899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Прошедшее время</a:t>
            </a:r>
            <a:endParaRPr lang="ru-RU" sz="28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99283" y="4868775"/>
            <a:ext cx="3529263" cy="113899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Число</a:t>
            </a:r>
            <a:endParaRPr lang="ru-RU" sz="28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7305" y="4876800"/>
            <a:ext cx="3529263" cy="113899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Род</a:t>
            </a:r>
            <a:endParaRPr lang="ru-RU" sz="2800" dirty="0"/>
          </a:p>
        </p:txBody>
      </p:sp>
      <p:cxnSp>
        <p:nvCxnSpPr>
          <p:cNvPr id="12" name="Прямая со стрелкой 11"/>
          <p:cNvCxnSpPr>
            <a:stCxn id="4" idx="2"/>
            <a:endCxn id="5" idx="0"/>
          </p:cNvCxnSpPr>
          <p:nvPr/>
        </p:nvCxnSpPr>
        <p:spPr>
          <a:xfrm>
            <a:off x="6063912" y="1331495"/>
            <a:ext cx="1" cy="4170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268944" y="4451683"/>
            <a:ext cx="1" cy="4170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5" idx="2"/>
          </p:cNvCxnSpPr>
          <p:nvPr/>
        </p:nvCxnSpPr>
        <p:spPr>
          <a:xfrm>
            <a:off x="6063913" y="2887577"/>
            <a:ext cx="2181711" cy="42511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063906" y="2895601"/>
            <a:ext cx="1" cy="4170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8" idx="2"/>
          </p:cNvCxnSpPr>
          <p:nvPr/>
        </p:nvCxnSpPr>
        <p:spPr>
          <a:xfrm>
            <a:off x="2261937" y="4451683"/>
            <a:ext cx="2239882" cy="42511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5" idx="2"/>
          </p:cNvCxnSpPr>
          <p:nvPr/>
        </p:nvCxnSpPr>
        <p:spPr>
          <a:xfrm flipH="1">
            <a:off x="3882189" y="2887577"/>
            <a:ext cx="2181724" cy="4170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9" idx="1"/>
            <a:endCxn id="10" idx="3"/>
          </p:cNvCxnSpPr>
          <p:nvPr/>
        </p:nvCxnSpPr>
        <p:spPr>
          <a:xfrm flipH="1">
            <a:off x="4026568" y="5438270"/>
            <a:ext cx="272715" cy="80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7625994" y="4435640"/>
            <a:ext cx="2239894" cy="44115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6063906" y="4451683"/>
            <a:ext cx="1" cy="4170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773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58250"/>
          <a:stretch/>
        </p:blipFill>
        <p:spPr>
          <a:xfrm>
            <a:off x="323350" y="753979"/>
            <a:ext cx="7694027" cy="434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67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5785" y="172703"/>
            <a:ext cx="11795793" cy="6635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39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66</Words>
  <Application>Microsoft Office PowerPoint</Application>
  <PresentationFormat>Широкоэкранный</PresentationFormat>
  <Paragraphs>28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Презентация PowerPoint</vt:lpstr>
      <vt:lpstr>Словарный диктант</vt:lpstr>
      <vt:lpstr>Презентация PowerPoint</vt:lpstr>
      <vt:lpstr>Глаголы</vt:lpstr>
      <vt:lpstr>Презентация PowerPoint</vt:lpstr>
      <vt:lpstr>Имена числительные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Продолжи предложение: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мотивация</dc:title>
  <dc:creator>Владимир</dc:creator>
  <cp:lastModifiedBy>Владимир</cp:lastModifiedBy>
  <cp:revision>9</cp:revision>
  <dcterms:created xsi:type="dcterms:W3CDTF">2022-11-22T11:31:24Z</dcterms:created>
  <dcterms:modified xsi:type="dcterms:W3CDTF">2022-11-22T13:55:29Z</dcterms:modified>
</cp:coreProperties>
</file>