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D2"/>
    <a:srgbClr val="007AD1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1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Проектная деятельность 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8570" y="1490345"/>
            <a:ext cx="10944225" cy="299275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  <p:transition>
    <p:sndAc>
      <p:endSnd/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869315" y="455930"/>
            <a:ext cx="10161905" cy="840740"/>
          </a:xfrm>
        </p:spPr>
        <p:txBody>
          <a:bodyPr>
            <a:normAutofit/>
          </a:bodyPr>
          <a:p>
            <a:pPr algn="ctr"/>
            <a:r>
              <a:rPr lang="ru-RU" altLang="en-US" sz="24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Основные этапы планирования проекта </a:t>
            </a:r>
            <a:endParaRPr lang="ru-RU" altLang="en-US" sz="24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ctr"/>
            <a:endParaRPr lang="ru-RU" altLang="en-US" sz="24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ctr"/>
            <a:endParaRPr lang="ru-RU" altLang="en-US" sz="24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pic>
        <p:nvPicPr>
          <p:cNvPr id="2" name="Замещающее содержимое 1"/>
          <p:cNvPicPr>
            <a:picLocks noChangeAspect="1"/>
          </p:cNvPicPr>
          <p:nvPr>
            <p:ph sz="half" idx="2"/>
          </p:nvPr>
        </p:nvPicPr>
        <p:blipFill>
          <a:blip r:embed="rId1"/>
          <a:srcRect l="39865" t="37516" r="20674" b="38279"/>
          <a:stretch>
            <a:fillRect/>
          </a:stretch>
        </p:blipFill>
        <p:spPr>
          <a:xfrm>
            <a:off x="1365885" y="1847215"/>
            <a:ext cx="9168130" cy="3163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1056620" cy="5793105"/>
          </a:xfrm>
        </p:spPr>
        <p:txBody>
          <a:bodyPr>
            <a:normAutofit/>
          </a:bodyPr>
          <a:p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ПРЕЗЕНТАЦИЯ ПРОЕКТА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Проектная документация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комплекс документов, раскрывающих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сущность проекта и содержащих обоснование его целесообразности и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реализуемости.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Паспорт проекта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— документ, содержащий основные текстовые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данные и схематические изображения, характеризующие техническое решение,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экономическую целесообразность и условия применения проекта.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Презентация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– документ или комплект документов, предназначенный для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представления чего-либо (организации, проекта, продукта и т. п.)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 целью донести до аудитории полноценную информацию об объекте.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4160"/>
            <a:ext cx="12047855" cy="600075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1056620" cy="5793105"/>
          </a:xfrm>
        </p:spPr>
        <p:txBody>
          <a:bodyPr>
            <a:normAutofit/>
          </a:bodyPr>
          <a:p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Важным этапом подготовки к защите проекта является подготовка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презентации. Презентация – системный итог деятельности обучающегося,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в нее вынесены все основные результаты работы над индивидуальным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проектом.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Для оптимального отбора содержания материала работы в презентации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необходимо выделить ключевые понятия, теории, проблемы, которые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раскрываются в презентации в виде схем, диаграмм, таблиц. На каждом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слайде определяется заголовок по содержанию материала.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120" y="684530"/>
            <a:ext cx="11739880" cy="399732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15925"/>
            <a:ext cx="11243945" cy="5673090"/>
          </a:xfrm>
        </p:spPr>
        <p:txBody>
          <a:bodyPr>
            <a:normAutofit/>
          </a:bodyPr>
          <a:p>
            <a:pPr algn="ctr"/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ЗАЩИТА ПРОЕКТА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Защита проекта –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обоснования принятых в проекте решений и проекта в целом,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направляемого вышестоящим организациям или заказчику.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Оценка проекта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это процесс анализа затрат ресурсов на реализацию проекта и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полученных результатов, его соответствия поставленным целям и ожиданиям всех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участников.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algn="just"/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" name="Замещающее содержимое 2"/>
          <p:cNvSpPr>
            <a:spLocks noGrp="1"/>
          </p:cNvSpPr>
          <p:nvPr/>
        </p:nvSpPr>
        <p:spPr>
          <a:xfrm>
            <a:off x="753745" y="3690620"/>
            <a:ext cx="11243945" cy="29673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7775" y="0"/>
            <a:ext cx="10944225" cy="135826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мещающее содержимое 2"/>
          <p:cNvSpPr>
            <a:spLocks noGrp="1"/>
          </p:cNvSpPr>
          <p:nvPr/>
        </p:nvSpPr>
        <p:spPr>
          <a:xfrm>
            <a:off x="753745" y="3690620"/>
            <a:ext cx="11243945" cy="29673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88645" y="791210"/>
            <a:ext cx="1076642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В процессе защиты обучающиеся должны осветить следующие вопросы:</a:t>
            </a:r>
            <a:endParaRPr lang="ru-RU" altLang="en-US" sz="2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endParaRPr lang="ru-RU" altLang="en-US" sz="2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обоснование выбранной темы – актуальность ее и степень разработанности;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цели и задачи представляемого проекта, а также степень их выполнения;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краткое содержание (обзор) выполненной работы, основные этапы,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трудности и пути их преодоления;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степень самостоятельности в разработке и решении поставленной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проблемы;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рекомендации по возможной сфере практического использования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данного проекта.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385" y="584835"/>
            <a:ext cx="10944225" cy="636016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мещающее содержимое 2"/>
          <p:cNvSpPr>
            <a:spLocks noGrp="1"/>
          </p:cNvSpPr>
          <p:nvPr/>
        </p:nvSpPr>
        <p:spPr>
          <a:xfrm>
            <a:off x="753745" y="3690620"/>
            <a:ext cx="11243945" cy="29673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99440" y="1056005"/>
            <a:ext cx="112083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Общие критерии оценивания проекта заключаются в следующих положениях:</a:t>
            </a:r>
            <a:endParaRPr lang="ru-RU" altLang="en-US" sz="2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планирование и раскрытие плана, развитие темы;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сбор информации;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выбор и использование приемов и методов;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анализ информации;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личное участие;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презентация результатов проекта.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325" y="0"/>
            <a:ext cx="11263630" cy="628396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1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656590"/>
            <a:ext cx="10952480" cy="5520690"/>
          </a:xfrm>
        </p:spPr>
        <p:txBody>
          <a:bodyPr>
            <a:normAutofit fontScale="90000"/>
          </a:bodyPr>
          <a:p>
            <a:r>
              <a:rPr lang="ru-RU" altLang="en-US" b="1">
                <a:solidFill>
                  <a:schemeClr val="bg1"/>
                </a:solidFill>
              </a:rPr>
              <a:t>Проект</a:t>
            </a:r>
            <a:r>
              <a:rPr lang="ru-RU" altLang="en-US">
                <a:solidFill>
                  <a:schemeClr val="bg1"/>
                </a:solidFill>
              </a:rPr>
              <a:t> (от лат. projectus – брошенный вперёд, выступающий, выдающийся вперёд) – замысел, идея, образ, воплощённые в форму описания,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>
                <a:solidFill>
                  <a:schemeClr val="bg1"/>
                </a:solidFill>
              </a:rPr>
              <a:t>обоснования расчётов, чертежей, раскрывающих сущность замысла и возможность его практической реализации.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 b="1">
                <a:solidFill>
                  <a:schemeClr val="bg1"/>
                </a:solidFill>
              </a:rPr>
              <a:t>Проект</a:t>
            </a:r>
            <a:r>
              <a:rPr lang="ru-RU" altLang="en-US">
                <a:solidFill>
                  <a:schemeClr val="bg1"/>
                </a:solidFill>
              </a:rPr>
              <a:t> (англ. design) – это работы, планы, мероприятия и другие задачи, направленные на создание уникального продукта (устройства, работы,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>
                <a:solidFill>
                  <a:schemeClr val="bg1"/>
                </a:solidFill>
              </a:rPr>
              <a:t>услуги).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 b="1">
                <a:solidFill>
                  <a:schemeClr val="bg1"/>
                </a:solidFill>
              </a:rPr>
              <a:t>Проектная деятельность</a:t>
            </a:r>
            <a:r>
              <a:rPr lang="ru-RU" altLang="en-US">
                <a:solidFill>
                  <a:schemeClr val="bg1"/>
                </a:solidFill>
              </a:rPr>
              <a:t> – это совокупность действий, направленных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>
                <a:solidFill>
                  <a:schemeClr val="bg1"/>
                </a:solidFill>
              </a:rPr>
              <a:t>на решение конкретной задачи в рамках проекта, ограниченного целевой</a:t>
            </a:r>
            <a:endParaRPr lang="ru-RU" altLang="en-US">
              <a:solidFill>
                <a:schemeClr val="bg1"/>
              </a:solidFill>
            </a:endParaRPr>
          </a:p>
          <a:p>
            <a:r>
              <a:rPr lang="ru-RU" altLang="en-US">
                <a:solidFill>
                  <a:schemeClr val="bg1"/>
                </a:solidFill>
              </a:rPr>
              <a:t>установкой, сроками и достигнутыми результатами (или продуктами).</a:t>
            </a:r>
            <a:endParaRPr lang="ru-RU" altLang="en-US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75590"/>
            <a:ext cx="11264265" cy="538924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rPr>
              <a:t>Объекты проектирования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651000"/>
            <a:ext cx="10515600" cy="4351338"/>
          </a:xfrm>
        </p:spPr>
        <p:txBody>
          <a:bodyPr>
            <a:normAutofit fontScale="70000"/>
          </a:bodyPr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1)</a:t>
            </a:r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объекты материальной природы</a:t>
            </a:r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(например, объектом проектирования может быть создание новой точки общественного питания или создание новых элементов компьютера); в результате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реализации проекта появляется новый объект, вещь, предмет; вместе с тем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проектироваться могут новые свойства – назначения и функции старой вещи; подобные объекты чаще связаны с техническим проектированием;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2) </a:t>
            </a:r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нематериальные (не вещные) </a:t>
            </a:r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свойства и отношения (например, есть такие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проекты, которые направлены не на достижение материального результата,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а на получение информации о клиентах, изменение нашего отношения к той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или иной проблеме).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1716385" cy="576453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676400" y="532765"/>
            <a:ext cx="10515600" cy="5793105"/>
          </a:xfrm>
        </p:spPr>
        <p:txBody>
          <a:bodyPr>
            <a:normAutofit/>
          </a:bodyPr>
          <a:p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Проектная деятельность содержит следующие основные этапы: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анализ проблемы;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постановка цели и задач проекта;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выбор средств ее достижения;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поиск и обработка информации, ее анализ и синтез;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оценка полученных результатов и выводов.</a:t>
            </a:r>
            <a:endParaRPr lang="ru-RU" altLang="en-US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505" y="330200"/>
            <a:ext cx="10691495" cy="525716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0515600" cy="5793105"/>
          </a:xfrm>
        </p:spPr>
        <p:txBody>
          <a:bodyPr>
            <a:normAutofit fontScale="90000"/>
          </a:bodyPr>
          <a:p>
            <a:r>
              <a:rPr lang="ru-RU" altLang="en-US" sz="4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Основные признаки проекта:</a:t>
            </a:r>
            <a:endParaRPr lang="ru-RU" altLang="en-US" sz="2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4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координированное выполнение многочисленных взаимосвязанных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действий;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уникальность;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временный характер, ограниченность во времени с четко обозначенным началом и концом;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конкретность целей, задач и результатов;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постепенное уточнение в процессе разработки и реализации;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наличие неопределенности, которая является следствием уникальности проекта и не позволяет точно сформулировать параметры проекта;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последовательная разработка;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22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координация группы (команды участников) наставником (тьютором, фасилитатором).</a:t>
            </a:r>
            <a:endParaRPr lang="ru-RU" altLang="en-US" sz="222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140" y="320040"/>
            <a:ext cx="11960860" cy="96075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" name="Замещающее содержимое 1"/>
          <p:cNvPicPr>
            <a:picLocks noChangeAspect="1"/>
          </p:cNvPicPr>
          <p:nvPr>
            <p:ph idx="1"/>
          </p:nvPr>
        </p:nvPicPr>
        <p:blipFill>
          <a:blip r:embed="rId1"/>
          <a:srcRect l="38278" t="33553" r="18658" b="9909"/>
          <a:stretch>
            <a:fillRect/>
          </a:stretch>
        </p:blipFill>
        <p:spPr>
          <a:xfrm>
            <a:off x="2368550" y="581660"/>
            <a:ext cx="7200265" cy="53181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6080" y="241935"/>
            <a:ext cx="11340465" cy="601853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635" y="132080"/>
            <a:ext cx="12191365" cy="633793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0515600" cy="5793105"/>
          </a:xfrm>
        </p:spPr>
        <p:txBody>
          <a:bodyPr>
            <a:normAutofit/>
          </a:bodyPr>
          <a:p>
            <a:r>
              <a:rPr lang="ru-RU" altLang="en-US" sz="32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СТРУКТУРНЫЕ СОСТАВЛЯЮЩИЕ ПРОЕКТА</a:t>
            </a:r>
            <a:endParaRPr lang="ru-RU" altLang="en-US" sz="32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32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3200" b="1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</a:t>
            </a:r>
            <a:r>
              <a:rPr lang="ru-RU" altLang="en-US" sz="2000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Структура проекта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– это совокупность взаимосвязанных элементов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и процессов проекта, представленных с различной степенью детализации.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Проблема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(с др. греч. πρόβλημα) – 1) проблема есть нечто брошенное,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выдвинутое вперед; 2) проблема – это препятствие, затруднение.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Цель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это конечный результат, на который преднамеренно направлен процесс; «доведение возможности до её полного завершения» (ЧТО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мы хотим сделать?).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Задачи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– это серия достижений, направленных на решение сформулированных проблем и осуществление поставленной цели (КАК мы будем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это делать?).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075" y="1391285"/>
            <a:ext cx="10944225" cy="458279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0515600" cy="5793105"/>
          </a:xfrm>
        </p:spPr>
        <p:txBody>
          <a:bodyPr>
            <a:normAutofit/>
          </a:bodyPr>
          <a:p>
            <a:r>
              <a:rPr lang="ru-RU" altLang="en-US" sz="2000" b="1" i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Проблема – </a:t>
            </a:r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осознанное противоречие между реальным состоянием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дел и желаемым будущим. Диагностику проблемы можно осуществлять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следующими методами анализа: экономическим, статистическим, 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маркетинговым, SWOT-анализом, комплексной диагностикой.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Предпроектный анализ предполагает проблемно-позиционный анализ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сложившейся ситуации, главная его цель – обоснование, доказательство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необходимости, актуальности проекта.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Методы структуризации проекта принципиально сводятся к двум основным типам:</a:t>
            </a:r>
            <a:endParaRPr lang="ru-RU" altLang="en-US" sz="2000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метод «сверху вниз» – определяются общие задачи, на основе которых далее осуществляется детализация уровней проекта;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метод «снизу вверх» – определяются частные задачи, а затем происходит их обобщение.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2080"/>
            <a:ext cx="11187430" cy="6584315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BD3"/>
            </a:gs>
            <a:gs pos="100000">
              <a:srgbClr val="007AD2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0705" y="471170"/>
            <a:ext cx="10515600" cy="5793105"/>
          </a:xfrm>
        </p:spPr>
        <p:txBody>
          <a:bodyPr>
            <a:normAutofit/>
          </a:bodyPr>
          <a:p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ОРГАНИЗАЦИЯ ПРОЕКТНОЙ ДЕЯТЕЛЬНОСТИ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b="1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 </a:t>
            </a:r>
            <a:endParaRPr lang="ru-RU" altLang="en-US" b="1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Планирование проекта состоит: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 определении целей и способов их достижения на основе формирования комплекса работ (мероприятий, действий), которые должны быть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выполнены;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 выборе нужных для этого методов и средств, а также ресурсов: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r>
              <a:rPr lang="ru-RU" altLang="en-US" sz="200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rPr>
              <a:t>– в согласовании действий организаций – участников проекта.</a:t>
            </a:r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endParaRPr lang="ru-RU" altLang="en-US" sz="200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97405"/>
            <a:ext cx="10944225" cy="3257550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5633</Words>
  <Application>WPS Presentation</Application>
  <PresentationFormat>宽屏</PresentationFormat>
  <Paragraphs>134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Office Theme</vt:lpstr>
      <vt:lpstr>PowerPoint 演示文稿</vt:lpstr>
      <vt:lpstr>PowerPoint 演示文稿</vt:lpstr>
      <vt:lpstr>PowerPoint 演示文稿</vt:lpstr>
      <vt:lpstr>Объекты проектирования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natas</cp:lastModifiedBy>
  <cp:revision>3</cp:revision>
  <dcterms:created xsi:type="dcterms:W3CDTF">2022-06-22T07:55:48Z</dcterms:created>
  <dcterms:modified xsi:type="dcterms:W3CDTF">2022-06-22T08:40:29Z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1049-11.2.0.11156</vt:lpwstr>
  </property>
  <property fmtid="{D5CDD505-2E9C-101B-9397-08002B2CF9AE}" pid="3" name="ICV">
    <vt:lpwstr>77DFD31FDB814A07B5D0C300FB38CB28</vt:lpwstr>
  </property>
</Properties>
</file>