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15" r:id="rId1"/>
  </p:sldMasterIdLst>
  <p:sldIdLst>
    <p:sldId id="256" r:id="rId2"/>
    <p:sldId id="265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3843000" cy="103822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25" autoAdjust="0"/>
    <p:restoredTop sz="94660"/>
  </p:normalViewPr>
  <p:slideViewPr>
    <p:cSldViewPr snapToGrid="0">
      <p:cViewPr varScale="1">
        <p:scale>
          <a:sx n="73" d="100"/>
          <a:sy n="73" d="100"/>
        </p:scale>
        <p:origin x="93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38225" y="1699133"/>
            <a:ext cx="11766550" cy="3614561"/>
          </a:xfrm>
        </p:spPr>
        <p:txBody>
          <a:bodyPr anchor="b"/>
          <a:lstStyle>
            <a:lvl1pPr algn="ctr">
              <a:defRPr sz="9083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30375" y="5453085"/>
            <a:ext cx="10382250" cy="2506640"/>
          </a:xfrm>
        </p:spPr>
        <p:txBody>
          <a:bodyPr/>
          <a:lstStyle>
            <a:lvl1pPr marL="0" indent="0" algn="ctr">
              <a:buNone/>
              <a:defRPr sz="3633"/>
            </a:lvl1pPr>
            <a:lvl2pPr marL="692155" indent="0" algn="ctr">
              <a:buNone/>
              <a:defRPr sz="3028"/>
            </a:lvl2pPr>
            <a:lvl3pPr marL="1384310" indent="0" algn="ctr">
              <a:buNone/>
              <a:defRPr sz="2725"/>
            </a:lvl3pPr>
            <a:lvl4pPr marL="2076465" indent="0" algn="ctr">
              <a:buNone/>
              <a:defRPr sz="2422"/>
            </a:lvl4pPr>
            <a:lvl5pPr marL="2768620" indent="0" algn="ctr">
              <a:buNone/>
              <a:defRPr sz="2422"/>
            </a:lvl5pPr>
            <a:lvl6pPr marL="3460775" indent="0" algn="ctr">
              <a:buNone/>
              <a:defRPr sz="2422"/>
            </a:lvl6pPr>
            <a:lvl7pPr marL="4152930" indent="0" algn="ctr">
              <a:buNone/>
              <a:defRPr sz="2422"/>
            </a:lvl7pPr>
            <a:lvl8pPr marL="4845086" indent="0" algn="ctr">
              <a:buNone/>
              <a:defRPr sz="2422"/>
            </a:lvl8pPr>
            <a:lvl9pPr marL="5537241" indent="0" algn="ctr">
              <a:buNone/>
              <a:defRPr sz="2422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3/17/2024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05136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3/17/2024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21213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906398" y="552759"/>
            <a:ext cx="2984897" cy="8798477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51707" y="552759"/>
            <a:ext cx="8781653" cy="879847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3/17/2024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32605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3/17/2024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09497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497" y="2588356"/>
            <a:ext cx="11939588" cy="4318727"/>
          </a:xfrm>
        </p:spPr>
        <p:txBody>
          <a:bodyPr anchor="b"/>
          <a:lstStyle>
            <a:lvl1pPr>
              <a:defRPr sz="9083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497" y="6947940"/>
            <a:ext cx="11939588" cy="2271116"/>
          </a:xfrm>
        </p:spPr>
        <p:txBody>
          <a:bodyPr/>
          <a:lstStyle>
            <a:lvl1pPr marL="0" indent="0">
              <a:buNone/>
              <a:defRPr sz="3633">
                <a:solidFill>
                  <a:schemeClr val="tx1"/>
                </a:solidFill>
              </a:defRPr>
            </a:lvl1pPr>
            <a:lvl2pPr marL="692155" indent="0">
              <a:buNone/>
              <a:defRPr sz="3028">
                <a:solidFill>
                  <a:schemeClr val="tx1">
                    <a:tint val="75000"/>
                  </a:schemeClr>
                </a:solidFill>
              </a:defRPr>
            </a:lvl2pPr>
            <a:lvl3pPr marL="1384310" indent="0">
              <a:buNone/>
              <a:defRPr sz="2725">
                <a:solidFill>
                  <a:schemeClr val="tx1">
                    <a:tint val="75000"/>
                  </a:schemeClr>
                </a:solidFill>
              </a:defRPr>
            </a:lvl3pPr>
            <a:lvl4pPr marL="2076465" indent="0">
              <a:buNone/>
              <a:defRPr sz="2422">
                <a:solidFill>
                  <a:schemeClr val="tx1">
                    <a:tint val="75000"/>
                  </a:schemeClr>
                </a:solidFill>
              </a:defRPr>
            </a:lvl4pPr>
            <a:lvl5pPr marL="2768620" indent="0">
              <a:buNone/>
              <a:defRPr sz="2422">
                <a:solidFill>
                  <a:schemeClr val="tx1">
                    <a:tint val="75000"/>
                  </a:schemeClr>
                </a:solidFill>
              </a:defRPr>
            </a:lvl5pPr>
            <a:lvl6pPr marL="3460775" indent="0">
              <a:buNone/>
              <a:defRPr sz="2422">
                <a:solidFill>
                  <a:schemeClr val="tx1">
                    <a:tint val="75000"/>
                  </a:schemeClr>
                </a:solidFill>
              </a:defRPr>
            </a:lvl6pPr>
            <a:lvl7pPr marL="4152930" indent="0">
              <a:buNone/>
              <a:defRPr sz="2422">
                <a:solidFill>
                  <a:schemeClr val="tx1">
                    <a:tint val="75000"/>
                  </a:schemeClr>
                </a:solidFill>
              </a:defRPr>
            </a:lvl7pPr>
            <a:lvl8pPr marL="4845086" indent="0">
              <a:buNone/>
              <a:defRPr sz="2422">
                <a:solidFill>
                  <a:schemeClr val="tx1">
                    <a:tint val="75000"/>
                  </a:schemeClr>
                </a:solidFill>
              </a:defRPr>
            </a:lvl8pPr>
            <a:lvl9pPr marL="5537241" indent="0">
              <a:buNone/>
              <a:defRPr sz="242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3/17/2024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38254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51706" y="2763794"/>
            <a:ext cx="5883275" cy="658744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08019" y="2763794"/>
            <a:ext cx="5883275" cy="658744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3/17/2024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5588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3509" y="552761"/>
            <a:ext cx="11939588" cy="200675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53511" y="2545094"/>
            <a:ext cx="5856237" cy="1247311"/>
          </a:xfrm>
        </p:spPr>
        <p:txBody>
          <a:bodyPr anchor="b"/>
          <a:lstStyle>
            <a:lvl1pPr marL="0" indent="0">
              <a:buNone/>
              <a:defRPr sz="3633" b="1"/>
            </a:lvl1pPr>
            <a:lvl2pPr marL="692155" indent="0">
              <a:buNone/>
              <a:defRPr sz="3028" b="1"/>
            </a:lvl2pPr>
            <a:lvl3pPr marL="1384310" indent="0">
              <a:buNone/>
              <a:defRPr sz="2725" b="1"/>
            </a:lvl3pPr>
            <a:lvl4pPr marL="2076465" indent="0">
              <a:buNone/>
              <a:defRPr sz="2422" b="1"/>
            </a:lvl4pPr>
            <a:lvl5pPr marL="2768620" indent="0">
              <a:buNone/>
              <a:defRPr sz="2422" b="1"/>
            </a:lvl5pPr>
            <a:lvl6pPr marL="3460775" indent="0">
              <a:buNone/>
              <a:defRPr sz="2422" b="1"/>
            </a:lvl6pPr>
            <a:lvl7pPr marL="4152930" indent="0">
              <a:buNone/>
              <a:defRPr sz="2422" b="1"/>
            </a:lvl7pPr>
            <a:lvl8pPr marL="4845086" indent="0">
              <a:buNone/>
              <a:defRPr sz="2422" b="1"/>
            </a:lvl8pPr>
            <a:lvl9pPr marL="5537241" indent="0">
              <a:buNone/>
              <a:defRPr sz="2422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53511" y="3792405"/>
            <a:ext cx="5856237" cy="557805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008020" y="2545094"/>
            <a:ext cx="5885078" cy="1247311"/>
          </a:xfrm>
        </p:spPr>
        <p:txBody>
          <a:bodyPr anchor="b"/>
          <a:lstStyle>
            <a:lvl1pPr marL="0" indent="0">
              <a:buNone/>
              <a:defRPr sz="3633" b="1"/>
            </a:lvl1pPr>
            <a:lvl2pPr marL="692155" indent="0">
              <a:buNone/>
              <a:defRPr sz="3028" b="1"/>
            </a:lvl2pPr>
            <a:lvl3pPr marL="1384310" indent="0">
              <a:buNone/>
              <a:defRPr sz="2725" b="1"/>
            </a:lvl3pPr>
            <a:lvl4pPr marL="2076465" indent="0">
              <a:buNone/>
              <a:defRPr sz="2422" b="1"/>
            </a:lvl4pPr>
            <a:lvl5pPr marL="2768620" indent="0">
              <a:buNone/>
              <a:defRPr sz="2422" b="1"/>
            </a:lvl5pPr>
            <a:lvl6pPr marL="3460775" indent="0">
              <a:buNone/>
              <a:defRPr sz="2422" b="1"/>
            </a:lvl6pPr>
            <a:lvl7pPr marL="4152930" indent="0">
              <a:buNone/>
              <a:defRPr sz="2422" b="1"/>
            </a:lvl7pPr>
            <a:lvl8pPr marL="4845086" indent="0">
              <a:buNone/>
              <a:defRPr sz="2422" b="1"/>
            </a:lvl8pPr>
            <a:lvl9pPr marL="5537241" indent="0">
              <a:buNone/>
              <a:defRPr sz="2422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008020" y="3792405"/>
            <a:ext cx="5885078" cy="557805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3/17/2024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17151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3/17/2024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99733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3/17/2024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08712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3509" y="692150"/>
            <a:ext cx="4464728" cy="2422525"/>
          </a:xfrm>
        </p:spPr>
        <p:txBody>
          <a:bodyPr anchor="b"/>
          <a:lstStyle>
            <a:lvl1pPr>
              <a:defRPr sz="4844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85078" y="1494854"/>
            <a:ext cx="7008019" cy="7378127"/>
          </a:xfrm>
        </p:spPr>
        <p:txBody>
          <a:bodyPr/>
          <a:lstStyle>
            <a:lvl1pPr>
              <a:defRPr sz="4844"/>
            </a:lvl1pPr>
            <a:lvl2pPr>
              <a:defRPr sz="4239"/>
            </a:lvl2pPr>
            <a:lvl3pPr>
              <a:defRPr sz="3633"/>
            </a:lvl3pPr>
            <a:lvl4pPr>
              <a:defRPr sz="3028"/>
            </a:lvl4pPr>
            <a:lvl5pPr>
              <a:defRPr sz="3028"/>
            </a:lvl5pPr>
            <a:lvl6pPr>
              <a:defRPr sz="3028"/>
            </a:lvl6pPr>
            <a:lvl7pPr>
              <a:defRPr sz="3028"/>
            </a:lvl7pPr>
            <a:lvl8pPr>
              <a:defRPr sz="3028"/>
            </a:lvl8pPr>
            <a:lvl9pPr>
              <a:defRPr sz="3028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3509" y="3114675"/>
            <a:ext cx="4464728" cy="5770321"/>
          </a:xfrm>
        </p:spPr>
        <p:txBody>
          <a:bodyPr/>
          <a:lstStyle>
            <a:lvl1pPr marL="0" indent="0">
              <a:buNone/>
              <a:defRPr sz="2422"/>
            </a:lvl1pPr>
            <a:lvl2pPr marL="692155" indent="0">
              <a:buNone/>
              <a:defRPr sz="2119"/>
            </a:lvl2pPr>
            <a:lvl3pPr marL="1384310" indent="0">
              <a:buNone/>
              <a:defRPr sz="1817"/>
            </a:lvl3pPr>
            <a:lvl4pPr marL="2076465" indent="0">
              <a:buNone/>
              <a:defRPr sz="1514"/>
            </a:lvl4pPr>
            <a:lvl5pPr marL="2768620" indent="0">
              <a:buNone/>
              <a:defRPr sz="1514"/>
            </a:lvl5pPr>
            <a:lvl6pPr marL="3460775" indent="0">
              <a:buNone/>
              <a:defRPr sz="1514"/>
            </a:lvl6pPr>
            <a:lvl7pPr marL="4152930" indent="0">
              <a:buNone/>
              <a:defRPr sz="1514"/>
            </a:lvl7pPr>
            <a:lvl8pPr marL="4845086" indent="0">
              <a:buNone/>
              <a:defRPr sz="1514"/>
            </a:lvl8pPr>
            <a:lvl9pPr marL="5537241" indent="0">
              <a:buNone/>
              <a:defRPr sz="1514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3/17/2024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14450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3509" y="692150"/>
            <a:ext cx="4464728" cy="2422525"/>
          </a:xfrm>
        </p:spPr>
        <p:txBody>
          <a:bodyPr anchor="b"/>
          <a:lstStyle>
            <a:lvl1pPr>
              <a:defRPr sz="4844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85078" y="1494854"/>
            <a:ext cx="7008019" cy="7378127"/>
          </a:xfrm>
        </p:spPr>
        <p:txBody>
          <a:bodyPr anchor="t"/>
          <a:lstStyle>
            <a:lvl1pPr marL="0" indent="0">
              <a:buNone/>
              <a:defRPr sz="4844"/>
            </a:lvl1pPr>
            <a:lvl2pPr marL="692155" indent="0">
              <a:buNone/>
              <a:defRPr sz="4239"/>
            </a:lvl2pPr>
            <a:lvl3pPr marL="1384310" indent="0">
              <a:buNone/>
              <a:defRPr sz="3633"/>
            </a:lvl3pPr>
            <a:lvl4pPr marL="2076465" indent="0">
              <a:buNone/>
              <a:defRPr sz="3028"/>
            </a:lvl4pPr>
            <a:lvl5pPr marL="2768620" indent="0">
              <a:buNone/>
              <a:defRPr sz="3028"/>
            </a:lvl5pPr>
            <a:lvl6pPr marL="3460775" indent="0">
              <a:buNone/>
              <a:defRPr sz="3028"/>
            </a:lvl6pPr>
            <a:lvl7pPr marL="4152930" indent="0">
              <a:buNone/>
              <a:defRPr sz="3028"/>
            </a:lvl7pPr>
            <a:lvl8pPr marL="4845086" indent="0">
              <a:buNone/>
              <a:defRPr sz="3028"/>
            </a:lvl8pPr>
            <a:lvl9pPr marL="5537241" indent="0">
              <a:buNone/>
              <a:defRPr sz="3028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3509" y="3114675"/>
            <a:ext cx="4464728" cy="5770321"/>
          </a:xfrm>
        </p:spPr>
        <p:txBody>
          <a:bodyPr/>
          <a:lstStyle>
            <a:lvl1pPr marL="0" indent="0">
              <a:buNone/>
              <a:defRPr sz="2422"/>
            </a:lvl1pPr>
            <a:lvl2pPr marL="692155" indent="0">
              <a:buNone/>
              <a:defRPr sz="2119"/>
            </a:lvl2pPr>
            <a:lvl3pPr marL="1384310" indent="0">
              <a:buNone/>
              <a:defRPr sz="1817"/>
            </a:lvl3pPr>
            <a:lvl4pPr marL="2076465" indent="0">
              <a:buNone/>
              <a:defRPr sz="1514"/>
            </a:lvl4pPr>
            <a:lvl5pPr marL="2768620" indent="0">
              <a:buNone/>
              <a:defRPr sz="1514"/>
            </a:lvl5pPr>
            <a:lvl6pPr marL="3460775" indent="0">
              <a:buNone/>
              <a:defRPr sz="1514"/>
            </a:lvl6pPr>
            <a:lvl7pPr marL="4152930" indent="0">
              <a:buNone/>
              <a:defRPr sz="1514"/>
            </a:lvl7pPr>
            <a:lvl8pPr marL="4845086" indent="0">
              <a:buNone/>
              <a:defRPr sz="1514"/>
            </a:lvl8pPr>
            <a:lvl9pPr marL="5537241" indent="0">
              <a:buNone/>
              <a:defRPr sz="1514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3/17/2024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14730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51706" y="552761"/>
            <a:ext cx="11939588" cy="20067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51706" y="2763794"/>
            <a:ext cx="11939588" cy="6587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51706" y="9622810"/>
            <a:ext cx="3114675" cy="5527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1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3/17/2024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85494" y="9622810"/>
            <a:ext cx="4672013" cy="5527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1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776619" y="9622810"/>
            <a:ext cx="3114675" cy="5527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1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7893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6" r:id="rId1"/>
    <p:sldLayoutId id="2147483817" r:id="rId2"/>
    <p:sldLayoutId id="2147483818" r:id="rId3"/>
    <p:sldLayoutId id="2147483819" r:id="rId4"/>
    <p:sldLayoutId id="2147483820" r:id="rId5"/>
    <p:sldLayoutId id="2147483821" r:id="rId6"/>
    <p:sldLayoutId id="2147483822" r:id="rId7"/>
    <p:sldLayoutId id="2147483823" r:id="rId8"/>
    <p:sldLayoutId id="2147483824" r:id="rId9"/>
    <p:sldLayoutId id="2147483825" r:id="rId10"/>
    <p:sldLayoutId id="2147483826" r:id="rId11"/>
  </p:sldLayoutIdLst>
  <p:txStyles>
    <p:titleStyle>
      <a:lvl1pPr algn="l" defTabSz="1384310" rtl="0" eaLnBrk="1" latinLnBrk="0" hangingPunct="1">
        <a:lnSpc>
          <a:spcPct val="90000"/>
        </a:lnSpc>
        <a:spcBef>
          <a:spcPct val="0"/>
        </a:spcBef>
        <a:buNone/>
        <a:defRPr sz="666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6078" indent="-346078" algn="l" defTabSz="1384310" rtl="0" eaLnBrk="1" latinLnBrk="0" hangingPunct="1">
        <a:lnSpc>
          <a:spcPct val="90000"/>
        </a:lnSpc>
        <a:spcBef>
          <a:spcPts val="1514"/>
        </a:spcBef>
        <a:buFont typeface="Arial" panose="020B0604020202020204" pitchFamily="34" charset="0"/>
        <a:buChar char="•"/>
        <a:defRPr sz="4239" kern="1200">
          <a:solidFill>
            <a:schemeClr val="tx1"/>
          </a:solidFill>
          <a:latin typeface="+mn-lt"/>
          <a:ea typeface="+mn-ea"/>
          <a:cs typeface="+mn-cs"/>
        </a:defRPr>
      </a:lvl1pPr>
      <a:lvl2pPr marL="1038233" indent="-346078" algn="l" defTabSz="1384310" rtl="0" eaLnBrk="1" latinLnBrk="0" hangingPunct="1">
        <a:lnSpc>
          <a:spcPct val="90000"/>
        </a:lnSpc>
        <a:spcBef>
          <a:spcPts val="757"/>
        </a:spcBef>
        <a:buFont typeface="Arial" panose="020B0604020202020204" pitchFamily="34" charset="0"/>
        <a:buChar char="•"/>
        <a:defRPr sz="3633" kern="1200">
          <a:solidFill>
            <a:schemeClr val="tx1"/>
          </a:solidFill>
          <a:latin typeface="+mn-lt"/>
          <a:ea typeface="+mn-ea"/>
          <a:cs typeface="+mn-cs"/>
        </a:defRPr>
      </a:lvl2pPr>
      <a:lvl3pPr marL="1730388" indent="-346078" algn="l" defTabSz="1384310" rtl="0" eaLnBrk="1" latinLnBrk="0" hangingPunct="1">
        <a:lnSpc>
          <a:spcPct val="90000"/>
        </a:lnSpc>
        <a:spcBef>
          <a:spcPts val="757"/>
        </a:spcBef>
        <a:buFont typeface="Arial" panose="020B0604020202020204" pitchFamily="34" charset="0"/>
        <a:buChar char="•"/>
        <a:defRPr sz="3028" kern="1200">
          <a:solidFill>
            <a:schemeClr val="tx1"/>
          </a:solidFill>
          <a:latin typeface="+mn-lt"/>
          <a:ea typeface="+mn-ea"/>
          <a:cs typeface="+mn-cs"/>
        </a:defRPr>
      </a:lvl3pPr>
      <a:lvl4pPr marL="2422543" indent="-346078" algn="l" defTabSz="1384310" rtl="0" eaLnBrk="1" latinLnBrk="0" hangingPunct="1">
        <a:lnSpc>
          <a:spcPct val="90000"/>
        </a:lnSpc>
        <a:spcBef>
          <a:spcPts val="757"/>
        </a:spcBef>
        <a:buFont typeface="Arial" panose="020B0604020202020204" pitchFamily="34" charset="0"/>
        <a:buChar char="•"/>
        <a:defRPr sz="2725" kern="1200">
          <a:solidFill>
            <a:schemeClr val="tx1"/>
          </a:solidFill>
          <a:latin typeface="+mn-lt"/>
          <a:ea typeface="+mn-ea"/>
          <a:cs typeface="+mn-cs"/>
        </a:defRPr>
      </a:lvl4pPr>
      <a:lvl5pPr marL="3114698" indent="-346078" algn="l" defTabSz="1384310" rtl="0" eaLnBrk="1" latinLnBrk="0" hangingPunct="1">
        <a:lnSpc>
          <a:spcPct val="90000"/>
        </a:lnSpc>
        <a:spcBef>
          <a:spcPts val="757"/>
        </a:spcBef>
        <a:buFont typeface="Arial" panose="020B0604020202020204" pitchFamily="34" charset="0"/>
        <a:buChar char="•"/>
        <a:defRPr sz="2725" kern="1200">
          <a:solidFill>
            <a:schemeClr val="tx1"/>
          </a:solidFill>
          <a:latin typeface="+mn-lt"/>
          <a:ea typeface="+mn-ea"/>
          <a:cs typeface="+mn-cs"/>
        </a:defRPr>
      </a:lvl5pPr>
      <a:lvl6pPr marL="3806853" indent="-346078" algn="l" defTabSz="1384310" rtl="0" eaLnBrk="1" latinLnBrk="0" hangingPunct="1">
        <a:lnSpc>
          <a:spcPct val="90000"/>
        </a:lnSpc>
        <a:spcBef>
          <a:spcPts val="757"/>
        </a:spcBef>
        <a:buFont typeface="Arial" panose="020B0604020202020204" pitchFamily="34" charset="0"/>
        <a:buChar char="•"/>
        <a:defRPr sz="2725" kern="1200">
          <a:solidFill>
            <a:schemeClr val="tx1"/>
          </a:solidFill>
          <a:latin typeface="+mn-lt"/>
          <a:ea typeface="+mn-ea"/>
          <a:cs typeface="+mn-cs"/>
        </a:defRPr>
      </a:lvl6pPr>
      <a:lvl7pPr marL="4499008" indent="-346078" algn="l" defTabSz="1384310" rtl="0" eaLnBrk="1" latinLnBrk="0" hangingPunct="1">
        <a:lnSpc>
          <a:spcPct val="90000"/>
        </a:lnSpc>
        <a:spcBef>
          <a:spcPts val="757"/>
        </a:spcBef>
        <a:buFont typeface="Arial" panose="020B0604020202020204" pitchFamily="34" charset="0"/>
        <a:buChar char="•"/>
        <a:defRPr sz="2725" kern="1200">
          <a:solidFill>
            <a:schemeClr val="tx1"/>
          </a:solidFill>
          <a:latin typeface="+mn-lt"/>
          <a:ea typeface="+mn-ea"/>
          <a:cs typeface="+mn-cs"/>
        </a:defRPr>
      </a:lvl7pPr>
      <a:lvl8pPr marL="5191163" indent="-346078" algn="l" defTabSz="1384310" rtl="0" eaLnBrk="1" latinLnBrk="0" hangingPunct="1">
        <a:lnSpc>
          <a:spcPct val="90000"/>
        </a:lnSpc>
        <a:spcBef>
          <a:spcPts val="757"/>
        </a:spcBef>
        <a:buFont typeface="Arial" panose="020B0604020202020204" pitchFamily="34" charset="0"/>
        <a:buChar char="•"/>
        <a:defRPr sz="2725" kern="1200">
          <a:solidFill>
            <a:schemeClr val="tx1"/>
          </a:solidFill>
          <a:latin typeface="+mn-lt"/>
          <a:ea typeface="+mn-ea"/>
          <a:cs typeface="+mn-cs"/>
        </a:defRPr>
      </a:lvl8pPr>
      <a:lvl9pPr marL="5883318" indent="-346078" algn="l" defTabSz="1384310" rtl="0" eaLnBrk="1" latinLnBrk="0" hangingPunct="1">
        <a:lnSpc>
          <a:spcPct val="90000"/>
        </a:lnSpc>
        <a:spcBef>
          <a:spcPts val="757"/>
        </a:spcBef>
        <a:buFont typeface="Arial" panose="020B0604020202020204" pitchFamily="34" charset="0"/>
        <a:buChar char="•"/>
        <a:defRPr sz="27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84310" rtl="0" eaLnBrk="1" latinLnBrk="0" hangingPunct="1">
        <a:defRPr sz="2725" kern="1200">
          <a:solidFill>
            <a:schemeClr val="tx1"/>
          </a:solidFill>
          <a:latin typeface="+mn-lt"/>
          <a:ea typeface="+mn-ea"/>
          <a:cs typeface="+mn-cs"/>
        </a:defRPr>
      </a:lvl1pPr>
      <a:lvl2pPr marL="692155" algn="l" defTabSz="1384310" rtl="0" eaLnBrk="1" latinLnBrk="0" hangingPunct="1">
        <a:defRPr sz="2725" kern="1200">
          <a:solidFill>
            <a:schemeClr val="tx1"/>
          </a:solidFill>
          <a:latin typeface="+mn-lt"/>
          <a:ea typeface="+mn-ea"/>
          <a:cs typeface="+mn-cs"/>
        </a:defRPr>
      </a:lvl2pPr>
      <a:lvl3pPr marL="1384310" algn="l" defTabSz="1384310" rtl="0" eaLnBrk="1" latinLnBrk="0" hangingPunct="1">
        <a:defRPr sz="2725" kern="1200">
          <a:solidFill>
            <a:schemeClr val="tx1"/>
          </a:solidFill>
          <a:latin typeface="+mn-lt"/>
          <a:ea typeface="+mn-ea"/>
          <a:cs typeface="+mn-cs"/>
        </a:defRPr>
      </a:lvl3pPr>
      <a:lvl4pPr marL="2076465" algn="l" defTabSz="1384310" rtl="0" eaLnBrk="1" latinLnBrk="0" hangingPunct="1">
        <a:defRPr sz="2725" kern="1200">
          <a:solidFill>
            <a:schemeClr val="tx1"/>
          </a:solidFill>
          <a:latin typeface="+mn-lt"/>
          <a:ea typeface="+mn-ea"/>
          <a:cs typeface="+mn-cs"/>
        </a:defRPr>
      </a:lvl4pPr>
      <a:lvl5pPr marL="2768620" algn="l" defTabSz="1384310" rtl="0" eaLnBrk="1" latinLnBrk="0" hangingPunct="1">
        <a:defRPr sz="2725" kern="1200">
          <a:solidFill>
            <a:schemeClr val="tx1"/>
          </a:solidFill>
          <a:latin typeface="+mn-lt"/>
          <a:ea typeface="+mn-ea"/>
          <a:cs typeface="+mn-cs"/>
        </a:defRPr>
      </a:lvl5pPr>
      <a:lvl6pPr marL="3460775" algn="l" defTabSz="1384310" rtl="0" eaLnBrk="1" latinLnBrk="0" hangingPunct="1">
        <a:defRPr sz="2725" kern="1200">
          <a:solidFill>
            <a:schemeClr val="tx1"/>
          </a:solidFill>
          <a:latin typeface="+mn-lt"/>
          <a:ea typeface="+mn-ea"/>
          <a:cs typeface="+mn-cs"/>
        </a:defRPr>
      </a:lvl6pPr>
      <a:lvl7pPr marL="4152930" algn="l" defTabSz="1384310" rtl="0" eaLnBrk="1" latinLnBrk="0" hangingPunct="1">
        <a:defRPr sz="2725" kern="1200">
          <a:solidFill>
            <a:schemeClr val="tx1"/>
          </a:solidFill>
          <a:latin typeface="+mn-lt"/>
          <a:ea typeface="+mn-ea"/>
          <a:cs typeface="+mn-cs"/>
        </a:defRPr>
      </a:lvl7pPr>
      <a:lvl8pPr marL="4845086" algn="l" defTabSz="1384310" rtl="0" eaLnBrk="1" latinLnBrk="0" hangingPunct="1">
        <a:defRPr sz="2725" kern="1200">
          <a:solidFill>
            <a:schemeClr val="tx1"/>
          </a:solidFill>
          <a:latin typeface="+mn-lt"/>
          <a:ea typeface="+mn-ea"/>
          <a:cs typeface="+mn-cs"/>
        </a:defRPr>
      </a:lvl8pPr>
      <a:lvl9pPr marL="5537241" algn="l" defTabSz="1384310" rtl="0" eaLnBrk="1" latinLnBrk="0" hangingPunct="1">
        <a:defRPr sz="27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7FA9FCB-59EB-47F5-A6C0-03E32D8955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93223" y="880640"/>
            <a:ext cx="11364686" cy="4170554"/>
          </a:xfrm>
        </p:spPr>
        <p:txBody>
          <a:bodyPr>
            <a:normAutofit/>
          </a:bodyPr>
          <a:lstStyle/>
          <a:p>
            <a:r>
              <a:rPr lang="ru-RU" sz="6600" b="1" dirty="0"/>
              <a:t>Дмитрий Григорьевич </a:t>
            </a:r>
            <a:br>
              <a:rPr lang="ru-RU" sz="6600" b="1" dirty="0"/>
            </a:br>
            <a:r>
              <a:rPr lang="ru-RU" sz="6600" b="1" dirty="0"/>
              <a:t>Левицкий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345FE04-B602-460B-BFF6-465BE85C4A7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ru-RU" sz="4400" dirty="0"/>
              <a:t>(1735 – 1822)</a:t>
            </a:r>
          </a:p>
          <a:p>
            <a:endParaRPr lang="ru-RU" sz="4400" dirty="0"/>
          </a:p>
          <a:p>
            <a:r>
              <a:rPr lang="ru-RU" sz="4400" b="1" dirty="0"/>
              <a:t>«СМОЛЯНКИ»</a:t>
            </a:r>
          </a:p>
        </p:txBody>
      </p:sp>
    </p:spTree>
    <p:extLst>
      <p:ext uri="{BB962C8B-B14F-4D97-AF65-F5344CB8AC3E}">
        <p14:creationId xmlns:p14="http://schemas.microsoft.com/office/powerpoint/2010/main" val="39020976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3AE4C5-A398-479A-AC9A-70B8F0F266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A9B4468-3A26-4DBB-8D53-1796A61A63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/>
              <a:t>В семидесятые годы XVIII века по заказу Екатерины II Левицкий написал серию «Смолянки», состоящую из семи портретов воспитанниц Смольного института благородных девиц — привилегированного учебного заведения, открытого в Петербурге в 1764 году по указу императрицы. </a:t>
            </a:r>
          </a:p>
          <a:p>
            <a:r>
              <a:rPr lang="ru-RU" dirty="0"/>
              <a:t>Дочерей дворян готовили там для придворной службы и светской жизни. В девочках воспитывали таланты, «приятные в обществе», — их учили французскому и немецкому языкам, изящным манерам, а также петь, танцевать, играть на музыкальных инструментах. </a:t>
            </a:r>
          </a:p>
        </p:txBody>
      </p:sp>
    </p:spTree>
    <p:extLst>
      <p:ext uri="{BB962C8B-B14F-4D97-AF65-F5344CB8AC3E}">
        <p14:creationId xmlns:p14="http://schemas.microsoft.com/office/powerpoint/2010/main" val="20794256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6522C57-FCF9-4EA3-8D93-9D0EA1ACAC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0697" y="809897"/>
            <a:ext cx="6244046" cy="8229600"/>
          </a:xfrm>
        </p:spPr>
        <p:txBody>
          <a:bodyPr>
            <a:noAutofit/>
          </a:bodyPr>
          <a:lstStyle/>
          <a:p>
            <a:r>
              <a:rPr lang="ru-RU" sz="2800" b="1" dirty="0">
                <a:latin typeface="Arial Narrow" panose="020B0606020202030204" pitchFamily="34" charset="0"/>
              </a:rPr>
              <a:t>Портрет Ф. С. Ржевской и Н. М. Давыдовой</a:t>
            </a:r>
            <a:r>
              <a:rPr lang="ru-RU" sz="2800" dirty="0">
                <a:latin typeface="Arial Narrow" panose="020B0606020202030204" pitchFamily="34" charset="0"/>
              </a:rPr>
              <a:t> (1772). </a:t>
            </a:r>
            <a:br>
              <a:rPr lang="ru-RU" sz="2800" dirty="0">
                <a:latin typeface="Arial Narrow" panose="020B0606020202030204" pitchFamily="34" charset="0"/>
              </a:rPr>
            </a:br>
            <a:br>
              <a:rPr lang="ru-RU" sz="2800" dirty="0">
                <a:latin typeface="Arial Narrow" panose="020B0606020202030204" pitchFamily="34" charset="0"/>
              </a:rPr>
            </a:br>
            <a:r>
              <a:rPr lang="ru-RU" sz="3200" dirty="0">
                <a:latin typeface="Arial Narrow" panose="020B0606020202030204" pitchFamily="34" charset="0"/>
              </a:rPr>
              <a:t>Ржевская (справа) изображена в голубом форменном платье, установленном для воспитанниц второго возраста Воспитательного общества благородных девиц; Давыдова (слева) представлена в форменном платье кофейного цвета, установленном для первого (младшего) возраста. Эта маленькая смуглая грузинская княжна держит в руке белую розу — символ юности и добродетели. Девочки демонстрируют свои светские манеры, утверждая тем самым успехи института в воспитании юношества. </a:t>
            </a:r>
            <a:br>
              <a:rPr lang="ru-RU" sz="3200" dirty="0">
                <a:latin typeface="Arial Narrow" panose="020B0606020202030204" pitchFamily="34" charset="0"/>
              </a:rPr>
            </a:br>
            <a:endParaRPr lang="ru-RU" sz="3200" dirty="0">
              <a:latin typeface="Arial Narrow" panose="020B0606020202030204" pitchFamily="34" charset="0"/>
            </a:endParaRPr>
          </a:p>
        </p:txBody>
      </p:sp>
      <p:pic>
        <p:nvPicPr>
          <p:cNvPr id="11" name="Объект 10">
            <a:extLst>
              <a:ext uri="{FF2B5EF4-FFF2-40B4-BE49-F238E27FC236}">
                <a16:creationId xmlns:a16="http://schemas.microsoft.com/office/drawing/2014/main" id="{C99E388C-D066-4DE8-9635-6B0D9C21D0E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83326" y="481272"/>
            <a:ext cx="5848531" cy="9210286"/>
          </a:xfrm>
        </p:spPr>
      </p:pic>
    </p:spTree>
    <p:extLst>
      <p:ext uri="{BB962C8B-B14F-4D97-AF65-F5344CB8AC3E}">
        <p14:creationId xmlns:p14="http://schemas.microsoft.com/office/powerpoint/2010/main" val="21126015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A260735-94CF-4935-A263-0DEA3629CB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35931" y="552761"/>
            <a:ext cx="6883305" cy="8538988"/>
          </a:xfrm>
        </p:spPr>
        <p:txBody>
          <a:bodyPr>
            <a:noAutofit/>
          </a:bodyPr>
          <a:lstStyle/>
          <a:p>
            <a:r>
              <a:rPr lang="ru-RU" sz="2800" b="1" dirty="0">
                <a:latin typeface="Arial Narrow" panose="020B0606020202030204" pitchFamily="34" charset="0"/>
              </a:rPr>
              <a:t>Портрет Е. И. </a:t>
            </a:r>
            <a:r>
              <a:rPr lang="ru-RU" sz="2800" b="1" dirty="0" err="1">
                <a:latin typeface="Arial Narrow" panose="020B0606020202030204" pitchFamily="34" charset="0"/>
              </a:rPr>
              <a:t>Нелидовой</a:t>
            </a:r>
            <a:r>
              <a:rPr lang="ru-RU" sz="2800" dirty="0">
                <a:latin typeface="Arial Narrow" panose="020B0606020202030204" pitchFamily="34" charset="0"/>
              </a:rPr>
              <a:t> (1773). </a:t>
            </a:r>
            <a:br>
              <a:rPr lang="ru-RU" sz="2800" dirty="0">
                <a:latin typeface="Arial Narrow" panose="020B0606020202030204" pitchFamily="34" charset="0"/>
              </a:rPr>
            </a:br>
            <a:br>
              <a:rPr lang="ru-RU" sz="2800" dirty="0">
                <a:latin typeface="Arial Narrow" panose="020B0606020202030204" pitchFamily="34" charset="0"/>
              </a:rPr>
            </a:br>
            <a:r>
              <a:rPr lang="ru-RU" sz="2800" dirty="0">
                <a:latin typeface="Arial Narrow" panose="020B0606020202030204" pitchFamily="34" charset="0"/>
              </a:rPr>
              <a:t>Будущая фаворитка императора Павла изображена танцующей менуэт на фоне театральной декорации — пейзажного парка. На 15-летней девушке надет сценический костюм (светло-коричневое, с сероватым отливом, отделанное розовыми лентами платье из упругого шёлка, кокетливая соломенная шляпка, украшенная цветами и лентами), один из тех, в которых она выступала в придворных балетах. Полагают, что Екатерина изображена в костюме Сербины — очаровательной и остроумной плутовки из оперы </a:t>
            </a:r>
            <a:r>
              <a:rPr lang="ru-RU" sz="2800" dirty="0" err="1">
                <a:latin typeface="Arial Narrow" panose="020B0606020202030204" pitchFamily="34" charset="0"/>
              </a:rPr>
              <a:t>Перголези</a:t>
            </a:r>
            <a:r>
              <a:rPr lang="ru-RU" sz="2800" dirty="0">
                <a:latin typeface="Arial Narrow" panose="020B0606020202030204" pitchFamily="34" charset="0"/>
              </a:rPr>
              <a:t> </a:t>
            </a:r>
            <a:r>
              <a:rPr lang="ru-RU" sz="2800" i="1" dirty="0">
                <a:latin typeface="Arial Narrow" panose="020B0606020202030204" pitchFamily="34" charset="0"/>
              </a:rPr>
              <a:t>«Служанка-госпожа». </a:t>
            </a:r>
            <a:r>
              <a:rPr lang="ru-RU" sz="2800" dirty="0">
                <a:latin typeface="Arial Narrow" panose="020B0606020202030204" pitchFamily="34" charset="0"/>
              </a:rPr>
              <a:t>Поза </a:t>
            </a:r>
            <a:r>
              <a:rPr lang="ru-RU" sz="2800" dirty="0" err="1">
                <a:latin typeface="Arial Narrow" panose="020B0606020202030204" pitchFamily="34" charset="0"/>
              </a:rPr>
              <a:t>Нелидовой</a:t>
            </a:r>
            <a:r>
              <a:rPr lang="ru-RU" sz="2800" dirty="0">
                <a:latin typeface="Arial Narrow" panose="020B0606020202030204" pitchFamily="34" charset="0"/>
              </a:rPr>
              <a:t> — секундное мгновение между завершением одного танцевального па и переходом к следующему.</a:t>
            </a:r>
            <a:br>
              <a:rPr lang="ru-RU" sz="2800" dirty="0">
                <a:latin typeface="Arial Narrow" panose="020B0606020202030204" pitchFamily="34" charset="0"/>
              </a:rPr>
            </a:br>
            <a:endParaRPr lang="ru-RU" sz="2800" dirty="0">
              <a:latin typeface="Arial Narrow" panose="020B0606020202030204" pitchFamily="34" charset="0"/>
            </a:endParaRP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F61A56B1-ACE5-471B-9E94-626F2926D5F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3764" y="395208"/>
            <a:ext cx="5815779" cy="9518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41113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D702C48-99FD-46B7-82C1-7A90051613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93577" y="552760"/>
            <a:ext cx="6225153" cy="8134040"/>
          </a:xfrm>
        </p:spPr>
        <p:txBody>
          <a:bodyPr>
            <a:normAutofit/>
          </a:bodyPr>
          <a:lstStyle/>
          <a:p>
            <a:br>
              <a:rPr lang="ru-RU" sz="3100" b="1" dirty="0">
                <a:latin typeface="Arial Narrow" panose="020B0606020202030204" pitchFamily="34" charset="0"/>
              </a:rPr>
            </a:br>
            <a:r>
              <a:rPr lang="ru-RU" sz="3100" b="1" dirty="0">
                <a:latin typeface="Arial Narrow" panose="020B0606020202030204" pitchFamily="34" charset="0"/>
              </a:rPr>
              <a:t>Портрет Е. Н. Хрущовой и </a:t>
            </a:r>
            <a:br>
              <a:rPr lang="ru-RU" sz="3100" b="1" dirty="0">
                <a:latin typeface="Arial Narrow" panose="020B0606020202030204" pitchFamily="34" charset="0"/>
              </a:rPr>
            </a:br>
            <a:r>
              <a:rPr lang="ru-RU" sz="3100" b="1" dirty="0">
                <a:latin typeface="Arial Narrow" panose="020B0606020202030204" pitchFamily="34" charset="0"/>
              </a:rPr>
              <a:t>Е. Н. Хованской </a:t>
            </a:r>
            <a:r>
              <a:rPr lang="ru-RU" sz="3100" dirty="0">
                <a:latin typeface="Arial Narrow" panose="020B0606020202030204" pitchFamily="34" charset="0"/>
              </a:rPr>
              <a:t>(1773). </a:t>
            </a:r>
            <a:br>
              <a:rPr lang="ru-RU" sz="3100" dirty="0">
                <a:latin typeface="Arial Narrow" panose="020B0606020202030204" pitchFamily="34" charset="0"/>
              </a:rPr>
            </a:br>
            <a:br>
              <a:rPr lang="ru-RU" sz="3100" dirty="0">
                <a:latin typeface="Arial Narrow" panose="020B0606020202030204" pitchFamily="34" charset="0"/>
              </a:rPr>
            </a:br>
            <a:r>
              <a:rPr lang="ru-RU" sz="3200" dirty="0">
                <a:latin typeface="Arial Narrow" panose="020B0606020202030204" pitchFamily="34" charset="0"/>
              </a:rPr>
              <a:t>Девочки разыгрывают сцену из комической оперы-пасторали Киампи</a:t>
            </a:r>
            <a:r>
              <a:rPr lang="ru-RU" sz="3200" baseline="30000" dirty="0">
                <a:latin typeface="Arial Narrow" panose="020B0606020202030204" pitchFamily="34" charset="0"/>
              </a:rPr>
              <a:t> </a:t>
            </a:r>
            <a:r>
              <a:rPr lang="ru-RU" sz="3200" dirty="0">
                <a:latin typeface="Arial Narrow" panose="020B0606020202030204" pitchFamily="34" charset="0"/>
              </a:rPr>
              <a:t> </a:t>
            </a:r>
            <a:r>
              <a:rPr lang="ru-RU" sz="3200" i="1" dirty="0">
                <a:latin typeface="Arial Narrow" panose="020B0606020202030204" pitchFamily="34" charset="0"/>
              </a:rPr>
              <a:t>«Капризы любви, или Нинетта при дворе»</a:t>
            </a:r>
            <a:r>
              <a:rPr lang="ru-RU" sz="3200" dirty="0">
                <a:latin typeface="Arial Narrow" panose="020B0606020202030204" pitchFamily="34" charset="0"/>
              </a:rPr>
              <a:t>. Смуглая 10-летняя Хрущова (слева) играет мужскую роль влюблённого пастушка и одета в соответствующий костюм — в институте, где учились одни девочки, она прославилась этим амплуа. «Пастушок» треплет по подбородку свою партнёршу жестом опытного волокиты.</a:t>
            </a:r>
            <a:br>
              <a:rPr lang="ru-RU" sz="3200" dirty="0"/>
            </a:br>
            <a:endParaRPr lang="ru-RU" sz="3200" dirty="0"/>
          </a:p>
        </p:txBody>
      </p:sp>
      <p:pic>
        <p:nvPicPr>
          <p:cNvPr id="1026" name="Picture 2" descr="https://cdn-s-static.arzamas.academy/uploads/ckeditor/pictures/18533/smo-8.jpg">
            <a:extLst>
              <a:ext uri="{FF2B5EF4-FFF2-40B4-BE49-F238E27FC236}">
                <a16:creationId xmlns:a16="http://schemas.microsoft.com/office/drawing/2014/main" id="{760831FA-B583-482A-9B77-42C154D233B5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270" y="1078418"/>
            <a:ext cx="6825835" cy="8751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41298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1D2CCD8-8173-4E3D-B25C-55BDBE3A76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1318" y="2325189"/>
            <a:ext cx="5969794" cy="3996430"/>
          </a:xfrm>
        </p:spPr>
        <p:txBody>
          <a:bodyPr>
            <a:normAutofit fontScale="90000"/>
          </a:bodyPr>
          <a:lstStyle/>
          <a:p>
            <a:r>
              <a:rPr lang="ru-RU" sz="3600" b="1" dirty="0">
                <a:latin typeface="Arial Narrow" panose="020B0606020202030204" pitchFamily="34" charset="0"/>
              </a:rPr>
              <a:t>Портрет А. П. Левшиной</a:t>
            </a:r>
            <a:r>
              <a:rPr lang="ru-RU" sz="3600" dirty="0">
                <a:latin typeface="Arial Narrow" panose="020B0606020202030204" pitchFamily="34" charset="0"/>
              </a:rPr>
              <a:t> (1775).</a:t>
            </a:r>
            <a:br>
              <a:rPr lang="ru-RU" sz="3600" dirty="0">
                <a:latin typeface="Arial Narrow" panose="020B0606020202030204" pitchFamily="34" charset="0"/>
              </a:rPr>
            </a:br>
            <a:br>
              <a:rPr lang="ru-RU" sz="3600" dirty="0">
                <a:latin typeface="Arial Narrow" panose="020B0606020202030204" pitchFamily="34" charset="0"/>
              </a:rPr>
            </a:br>
            <a:r>
              <a:rPr lang="ru-RU" sz="3600" dirty="0">
                <a:latin typeface="Arial Narrow" panose="020B0606020202030204" pitchFamily="34" charset="0"/>
              </a:rPr>
              <a:t>Девушка изображена в танцевальной позе, она представлена в сценическом костюме, судя по всему, в том, в котором она с большим успехом сыграла роль </a:t>
            </a:r>
            <a:r>
              <a:rPr lang="ru-RU" sz="3600" i="1" dirty="0" err="1">
                <a:latin typeface="Arial Narrow" panose="020B0606020202030204" pitchFamily="34" charset="0"/>
              </a:rPr>
              <a:t>Заиры</a:t>
            </a:r>
            <a:r>
              <a:rPr lang="ru-RU" sz="3600" dirty="0">
                <a:latin typeface="Arial Narrow" panose="020B0606020202030204" pitchFamily="34" charset="0"/>
              </a:rPr>
              <a:t> в одноимённой трагедии Вольтера, которую ставили в Смольном.</a:t>
            </a:r>
            <a:br>
              <a:rPr lang="ru-RU" dirty="0"/>
            </a:br>
            <a:endParaRPr lang="ru-RU" dirty="0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264AE88E-A28A-43AD-9E60-A647EDEF0DD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4689" y="404109"/>
            <a:ext cx="6261416" cy="9574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5761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5F1572C-203E-44D4-84F4-FA04FCC3C9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85016" y="552761"/>
            <a:ext cx="6035041" cy="9048439"/>
          </a:xfrm>
        </p:spPr>
        <p:txBody>
          <a:bodyPr>
            <a:noAutofit/>
          </a:bodyPr>
          <a:lstStyle/>
          <a:p>
            <a:r>
              <a:rPr lang="ru-RU" sz="3200" b="1" dirty="0">
                <a:latin typeface="Arial Narrow" panose="020B0606020202030204" pitchFamily="34" charset="0"/>
              </a:rPr>
              <a:t>Портрет Е. И. Молчановой</a:t>
            </a:r>
            <a:r>
              <a:rPr lang="ru-RU" sz="3200" dirty="0">
                <a:latin typeface="Arial Narrow" panose="020B0606020202030204" pitchFamily="34" charset="0"/>
              </a:rPr>
              <a:t> (1776). </a:t>
            </a:r>
            <a:br>
              <a:rPr lang="ru-RU" sz="3200" dirty="0">
                <a:latin typeface="Arial Narrow" panose="020B0606020202030204" pitchFamily="34" charset="0"/>
              </a:rPr>
            </a:br>
            <a:br>
              <a:rPr lang="ru-RU" sz="3200" dirty="0">
                <a:latin typeface="Arial Narrow" panose="020B0606020202030204" pitchFamily="34" charset="0"/>
              </a:rPr>
            </a:br>
            <a:r>
              <a:rPr lang="ru-RU" sz="3200" dirty="0">
                <a:latin typeface="Arial Narrow" panose="020B0606020202030204" pitchFamily="34" charset="0"/>
              </a:rPr>
              <a:t>Молчанова изображена в белом шёлковом платье, установленном для воспитанниц старшего (четвёртого) возраста Воспитательного общества благородных девиц. Справа на столе — </a:t>
            </a:r>
            <a:r>
              <a:rPr lang="ru-RU" sz="3200" dirty="0" err="1">
                <a:latin typeface="Arial Narrow" panose="020B0606020202030204" pitchFamily="34" charset="0"/>
              </a:rPr>
              <a:t>антлия</a:t>
            </a:r>
            <a:r>
              <a:rPr lang="ru-RU" sz="3200" dirty="0">
                <a:latin typeface="Arial Narrow" panose="020B0606020202030204" pitchFamily="34" charset="0"/>
              </a:rPr>
              <a:t> (вакуумный насос), использовавшийся как пособие при обучении смолянок. В левой руке она держит книгу. Этот атрибут позволяет воспринимать изображение и как Аллегорию Науки (или Декламации). Эти три полотна (Молчанова, Борщова и Алымова), судя по всему, экспонировались в интерьере как триптих.</a:t>
            </a:r>
            <a:br>
              <a:rPr lang="ru-RU" sz="3200" dirty="0">
                <a:latin typeface="Arial Narrow" panose="020B0606020202030204" pitchFamily="34" charset="0"/>
              </a:rPr>
            </a:br>
            <a:endParaRPr lang="ru-RU" sz="3200" dirty="0">
              <a:latin typeface="Arial Narrow" panose="020B0606020202030204" pitchFamily="34" charset="0"/>
            </a:endParaRPr>
          </a:p>
        </p:txBody>
      </p:sp>
      <p:pic>
        <p:nvPicPr>
          <p:cNvPr id="2050" name="Picture 2" descr="https://cdn-s-static.arzamas.academy/uploads/ckeditor/pictures/18536/smo-11.jpg">
            <a:extLst>
              <a:ext uri="{FF2B5EF4-FFF2-40B4-BE49-F238E27FC236}">
                <a16:creationId xmlns:a16="http://schemas.microsoft.com/office/drawing/2014/main" id="{864C75E9-68BB-4A19-B780-921BB3D8694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202" y="708902"/>
            <a:ext cx="6935992" cy="8892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14792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93D2473-3A18-4787-BC64-746F3A168B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40433" y="365761"/>
            <a:ext cx="6844937" cy="9496696"/>
          </a:xfrm>
        </p:spPr>
        <p:txBody>
          <a:bodyPr>
            <a:normAutofit fontScale="90000"/>
          </a:bodyPr>
          <a:lstStyle/>
          <a:p>
            <a:br>
              <a:rPr lang="ru-RU" sz="3600" b="1" dirty="0">
                <a:latin typeface="Arial Narrow" panose="020B0606020202030204" pitchFamily="34" charset="0"/>
              </a:rPr>
            </a:br>
            <a:br>
              <a:rPr lang="ru-RU" sz="3600" b="1" dirty="0">
                <a:latin typeface="Arial Narrow" panose="020B0606020202030204" pitchFamily="34" charset="0"/>
              </a:rPr>
            </a:br>
            <a:r>
              <a:rPr lang="ru-RU" sz="3600" b="1" dirty="0">
                <a:latin typeface="Arial Narrow" panose="020B0606020202030204" pitchFamily="34" charset="0"/>
              </a:rPr>
              <a:t>Портрет Г. И. </a:t>
            </a:r>
            <a:r>
              <a:rPr lang="ru-RU" sz="3600" b="1" dirty="0" err="1">
                <a:latin typeface="Arial Narrow" panose="020B0606020202030204" pitchFamily="34" charset="0"/>
              </a:rPr>
              <a:t>Алымовой</a:t>
            </a:r>
            <a:r>
              <a:rPr lang="ru-RU" sz="3600" dirty="0">
                <a:latin typeface="Arial Narrow" panose="020B0606020202030204" pitchFamily="34" charset="0"/>
              </a:rPr>
              <a:t> (1776). </a:t>
            </a:r>
            <a:br>
              <a:rPr lang="ru-RU" sz="3600" dirty="0">
                <a:latin typeface="Arial Narrow" panose="020B0606020202030204" pitchFamily="34" charset="0"/>
              </a:rPr>
            </a:br>
            <a:br>
              <a:rPr lang="ru-RU" sz="3600" dirty="0">
                <a:latin typeface="Arial Narrow" panose="020B0606020202030204" pitchFamily="34" charset="0"/>
              </a:rPr>
            </a:br>
            <a:r>
              <a:rPr lang="ru-RU" sz="3600" dirty="0">
                <a:latin typeface="Arial Narrow" panose="020B0606020202030204" pitchFamily="34" charset="0"/>
              </a:rPr>
              <a:t>Одна из лучших арфисток своего времени изображена с любимым инструментом, который одновременно делает её и Аллегорией Музыки. Она также одета в форменное парадное платье из белого шёлка, установленное для воспитанниц IV (старшего) возраста, которое выглядит особенно роскошно: это платье «полонез» с «хвостом» и «крыльями» на большом панье (каркасе из китового уса). Подол юбки украшен фалбалой, а лиф — пышными бантами. Нити крупного жемчуга обвивают длинные локоны, драгоценные камни вплетены в причёску. Эту роскошь связывают с тем, что к этому времени юная Глафира уже стала предметом всепожирающей страсти Бецкого.</a:t>
            </a:r>
            <a:br>
              <a:rPr lang="ru-RU" dirty="0"/>
            </a:br>
            <a:endParaRPr lang="ru-RU" dirty="0"/>
          </a:p>
        </p:txBody>
      </p:sp>
      <p:pic>
        <p:nvPicPr>
          <p:cNvPr id="3074" name="Picture 2" descr="https://cdn-s-static.arzamas.academy/uploads/ckeditor/pictures/18535/smo-10.jpg">
            <a:extLst>
              <a:ext uri="{FF2B5EF4-FFF2-40B4-BE49-F238E27FC236}">
                <a16:creationId xmlns:a16="http://schemas.microsoft.com/office/drawing/2014/main" id="{4B3785C8-3E1A-4113-A19A-49CCACDC3BEC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754" y="1057252"/>
            <a:ext cx="6481912" cy="8267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37827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DDAEACB-45FC-40A1-AABA-52F28B22AE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53496" y="552761"/>
            <a:ext cx="6906623" cy="9192130"/>
          </a:xfrm>
        </p:spPr>
        <p:txBody>
          <a:bodyPr>
            <a:noAutofit/>
          </a:bodyPr>
          <a:lstStyle/>
          <a:p>
            <a:r>
              <a:rPr lang="ru-RU" sz="3200" b="1" dirty="0">
                <a:latin typeface="Arial Narrow" panose="020B0606020202030204" pitchFamily="34" charset="0"/>
              </a:rPr>
              <a:t>Портрет Н. С. Борщовой</a:t>
            </a:r>
            <a:r>
              <a:rPr lang="ru-RU" sz="3200" dirty="0">
                <a:latin typeface="Arial Narrow" panose="020B0606020202030204" pitchFamily="34" charset="0"/>
              </a:rPr>
              <a:t> (1776).</a:t>
            </a:r>
            <a:br>
              <a:rPr lang="ru-RU" sz="3200" dirty="0">
                <a:latin typeface="Arial Narrow" panose="020B0606020202030204" pitchFamily="34" charset="0"/>
              </a:rPr>
            </a:br>
            <a:br>
              <a:rPr lang="ru-RU" sz="3200" dirty="0">
                <a:latin typeface="Arial Narrow" panose="020B0606020202030204" pitchFamily="34" charset="0"/>
              </a:rPr>
            </a:br>
            <a:r>
              <a:rPr lang="ru-RU" sz="3200" dirty="0">
                <a:latin typeface="Arial Narrow" panose="020B0606020202030204" pitchFamily="34" charset="0"/>
              </a:rPr>
              <a:t>Изображена танцующей на фоне театральной декорации, что позволяет её представить Аллегорией Танца. Возможно, она представлена в роли </a:t>
            </a:r>
            <a:r>
              <a:rPr lang="ru-RU" sz="3200" dirty="0" err="1">
                <a:latin typeface="Arial Narrow" panose="020B0606020202030204" pitchFamily="34" charset="0"/>
              </a:rPr>
              <a:t>Пандольфы</a:t>
            </a:r>
            <a:r>
              <a:rPr lang="ru-RU" sz="3200" dirty="0">
                <a:latin typeface="Arial Narrow" panose="020B0606020202030204" pitchFamily="34" charset="0"/>
              </a:rPr>
              <a:t> из пьесы «Служанка-госпожа», где играла вместе с </a:t>
            </a:r>
            <a:r>
              <a:rPr lang="ru-RU" sz="3200" dirty="0" err="1">
                <a:latin typeface="Arial Narrow" panose="020B0606020202030204" pitchFamily="34" charset="0"/>
              </a:rPr>
              <a:t>Нелидовой</a:t>
            </a:r>
            <a:r>
              <a:rPr lang="ru-RU" sz="3200" dirty="0">
                <a:latin typeface="Arial Narrow" panose="020B0606020202030204" pitchFamily="34" charset="0"/>
              </a:rPr>
              <a:t>. (Любопытно, что в изображении её правой руки присутствует анатомическая ошибка).</a:t>
            </a:r>
            <a:br>
              <a:rPr lang="ru-RU" sz="3200" dirty="0">
                <a:latin typeface="Arial Narrow" panose="020B0606020202030204" pitchFamily="34" charset="0"/>
              </a:rPr>
            </a:br>
            <a:br>
              <a:rPr lang="ru-RU" sz="3200" dirty="0">
                <a:latin typeface="Arial Narrow" panose="020B0606020202030204" pitchFamily="34" charset="0"/>
              </a:rPr>
            </a:br>
            <a:r>
              <a:rPr lang="ru-RU" sz="3200" dirty="0">
                <a:latin typeface="Arial Narrow" panose="020B0606020202030204" pitchFamily="34" charset="0"/>
              </a:rPr>
              <a:t>Эти три полотна (Молчанова, Борщова и Алымова), судя по всему, экспонировались в интерьере как триптих.</a:t>
            </a:r>
            <a:br>
              <a:rPr lang="ru-RU" sz="3200" dirty="0">
                <a:latin typeface="Arial Narrow" panose="020B0606020202030204" pitchFamily="34" charset="0"/>
              </a:rPr>
            </a:br>
            <a:br>
              <a:rPr lang="ru-RU" sz="3200" dirty="0">
                <a:latin typeface="Arial Narrow" panose="020B0606020202030204" pitchFamily="34" charset="0"/>
              </a:rPr>
            </a:br>
            <a:br>
              <a:rPr lang="ru-RU" sz="3200" dirty="0">
                <a:latin typeface="Arial Narrow" panose="020B0606020202030204" pitchFamily="34" charset="0"/>
              </a:rPr>
            </a:br>
            <a:endParaRPr lang="ru-RU" sz="3200" dirty="0">
              <a:latin typeface="Arial Narrow" panose="020B0606020202030204" pitchFamily="34" charset="0"/>
            </a:endParaRPr>
          </a:p>
        </p:txBody>
      </p:sp>
      <p:pic>
        <p:nvPicPr>
          <p:cNvPr id="4098" name="Picture 2" descr="https://cdn-s-static.arzamas.academy/uploads/ckeditor/pictures/18537/smo-12.jpg">
            <a:extLst>
              <a:ext uri="{FF2B5EF4-FFF2-40B4-BE49-F238E27FC236}">
                <a16:creationId xmlns:a16="http://schemas.microsoft.com/office/drawing/2014/main" id="{2284854B-7C51-4A15-9774-5132BD65B174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" y="728359"/>
            <a:ext cx="6064795" cy="9119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034526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54</TotalTime>
  <Words>54</Words>
  <Application>Microsoft Office PowerPoint</Application>
  <PresentationFormat>Произвольный</PresentationFormat>
  <Paragraphs>13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Arial Narrow</vt:lpstr>
      <vt:lpstr>Calibri</vt:lpstr>
      <vt:lpstr>Calibri Light</vt:lpstr>
      <vt:lpstr>Тема Office</vt:lpstr>
      <vt:lpstr>Дмитрий Григорьевич  Левицкий</vt:lpstr>
      <vt:lpstr>Презентация PowerPoint</vt:lpstr>
      <vt:lpstr>Портрет Ф. С. Ржевской и Н. М. Давыдовой (1772).   Ржевская (справа) изображена в голубом форменном платье, установленном для воспитанниц второго возраста Воспитательного общества благородных девиц; Давыдова (слева) представлена в форменном платье кофейного цвета, установленном для первого (младшего) возраста. Эта маленькая смуглая грузинская княжна держит в руке белую розу — символ юности и добродетели. Девочки демонстрируют свои светские манеры, утверждая тем самым успехи института в воспитании юношества.  </vt:lpstr>
      <vt:lpstr>Портрет Е. И. Нелидовой (1773).   Будущая фаворитка императора Павла изображена танцующей менуэт на фоне театральной декорации — пейзажного парка. На 15-летней девушке надет сценический костюм (светло-коричневое, с сероватым отливом, отделанное розовыми лентами платье из упругого шёлка, кокетливая соломенная шляпка, украшенная цветами и лентами), один из тех, в которых она выступала в придворных балетах. Полагают, что Екатерина изображена в костюме Сербины — очаровательной и остроумной плутовки из оперы Перголези «Служанка-госпожа». Поза Нелидовой — секундное мгновение между завершением одного танцевального па и переходом к следующему. </vt:lpstr>
      <vt:lpstr> Портрет Е. Н. Хрущовой и  Е. Н. Хованской (1773).   Девочки разыгрывают сцену из комической оперы-пасторали Киампи  «Капризы любви, или Нинетта при дворе». Смуглая 10-летняя Хрущова (слева) играет мужскую роль влюблённого пастушка и одета в соответствующий костюм — в институте, где учились одни девочки, она прославилась этим амплуа. «Пастушок» треплет по подбородку свою партнёршу жестом опытного волокиты. </vt:lpstr>
      <vt:lpstr>Портрет А. П. Левшиной (1775).  Девушка изображена в танцевальной позе, она представлена в сценическом костюме, судя по всему, в том, в котором она с большим успехом сыграла роль Заиры в одноимённой трагедии Вольтера, которую ставили в Смольном. </vt:lpstr>
      <vt:lpstr>Портрет Е. И. Молчановой (1776).   Молчанова изображена в белом шёлковом платье, установленном для воспитанниц старшего (четвёртого) возраста Воспитательного общества благородных девиц. Справа на столе — антлия (вакуумный насос), использовавшийся как пособие при обучении смолянок. В левой руке она держит книгу. Этот атрибут позволяет воспринимать изображение и как Аллегорию Науки (или Декламации). Эти три полотна (Молчанова, Борщова и Алымова), судя по всему, экспонировались в интерьере как триптих. </vt:lpstr>
      <vt:lpstr>  Портрет Г. И. Алымовой (1776).   Одна из лучших арфисток своего времени изображена с любимым инструментом, который одновременно делает её и Аллегорией Музыки. Она также одета в форменное парадное платье из белого шёлка, установленное для воспитанниц IV (старшего) возраста, которое выглядит особенно роскошно: это платье «полонез» с «хвостом» и «крыльями» на большом панье (каркасе из китового уса). Подол юбки украшен фалбалой, а лиф — пышными бантами. Нити крупного жемчуга обвивают длинные локоны, драгоценные камни вплетены в причёску. Эту роскошь связывают с тем, что к этому времени юная Глафира уже стала предметом всепожирающей страсти Бецкого. </vt:lpstr>
      <vt:lpstr>Портрет Н. С. Борщовой (1776).  Изображена танцующей на фоне театральной декорации, что позволяет её представить Аллегорией Танца. Возможно, она представлена в роли Пандольфы из пьесы «Служанка-госпожа», где играла вместе с Нелидовой. (Любопытно, что в изображении её правой руки присутствует анатомическая ошибка).  Эти три полотна (Молчанова, Борщова и Алымова), судя по всему, экспонировались в интерьере как триптих. 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Дмитрий Григорьевич  левицкий</dc:title>
  <dc:creator>X</dc:creator>
  <cp:lastModifiedBy>X</cp:lastModifiedBy>
  <cp:revision>10</cp:revision>
  <dcterms:created xsi:type="dcterms:W3CDTF">2024-02-12T15:27:56Z</dcterms:created>
  <dcterms:modified xsi:type="dcterms:W3CDTF">2024-03-17T10:07:52Z</dcterms:modified>
</cp:coreProperties>
</file>