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071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040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239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730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887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954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3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045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4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641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12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BF27E-4E46-4723-B877-4D12C463BC36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E5741-FA39-419B-B8E3-CFC6C0BC4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76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/>
              <a:t>РОМАНСКИЙ СТИЛЬ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915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Пизанский собор в Пизе, Италия. Массивность конструкции, узкие окна, наружные полуциркульные арки говорят о романском стиле.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87" y="1691481"/>
            <a:ext cx="6524625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757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Autofit/>
          </a:bodyPr>
          <a:lstStyle/>
          <a:p>
            <a:r>
              <a:rPr lang="ru-RU" sz="2400" b="1" dirty="0" err="1"/>
              <a:t>Наумбургский</a:t>
            </a:r>
            <a:r>
              <a:rPr lang="ru-RU" sz="2400" b="1" dirty="0"/>
              <a:t> собор в Германии. Его строительство началось в начале 11 века, а закончилось только в начале 13. Поэтому он сочетает в себе два стиля — романский и готический.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112" y="1600200"/>
            <a:ext cx="485177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1654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r>
              <a:rPr lang="ru-RU" sz="2400" b="1" dirty="0" err="1"/>
              <a:t>Даремский</a:t>
            </a:r>
            <a:r>
              <a:rPr lang="ru-RU" sz="2400" b="1" dirty="0"/>
              <a:t> собор в Англии, построенный в романском архитектурном стиле, является объектом Всемирного наследия.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87" y="1643856"/>
            <a:ext cx="6524625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7443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err="1"/>
              <a:t>Шильонский</a:t>
            </a:r>
            <a:r>
              <a:rPr lang="ru-RU" sz="2400" b="1" dirty="0"/>
              <a:t> замок. Швейцария.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47" y="1600200"/>
            <a:ext cx="575010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507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Замок </a:t>
            </a:r>
            <a:r>
              <a:rPr lang="ru-RU" sz="2800" b="1" dirty="0" err="1"/>
              <a:t>Гравенстен</a:t>
            </a:r>
            <a:r>
              <a:rPr lang="ru-RU" sz="2800" b="1" dirty="0"/>
              <a:t> / Бельгия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811" y="1600200"/>
            <a:ext cx="676237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904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Замок </a:t>
            </a:r>
            <a:r>
              <a:rPr lang="ru-RU" sz="2800" b="1" dirty="0" err="1"/>
              <a:t>Бодиам</a:t>
            </a:r>
            <a:r>
              <a:rPr lang="ru-RU" sz="2800" b="1" dirty="0"/>
              <a:t>, Великобритания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201" y="1600200"/>
            <a:ext cx="679159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7313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E0A4D8B-4B44-4C9D-8E5F-683E80BC05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904656"/>
          </a:xfrm>
        </p:spPr>
        <p:txBody>
          <a:bodyPr/>
          <a:lstStyle/>
          <a:p>
            <a:r>
              <a:rPr lang="ru-RU" dirty="0"/>
              <a:t>Романский стиль, ставший первым значительным явлением культуры феодальной эпохи, просуществовал с конца X по XII столетие.</a:t>
            </a:r>
          </a:p>
          <a:p>
            <a:r>
              <a:rPr lang="ru-RU" dirty="0"/>
              <a:t>Новое направление в культуре неслучайно получило название романского стиля, так как в его основу были положены приемы, разработанные еще в Древнем Риме. </a:t>
            </a:r>
          </a:p>
        </p:txBody>
      </p:sp>
    </p:spTree>
    <p:extLst>
      <p:ext uri="{BB962C8B-B14F-4D97-AF65-F5344CB8AC3E}">
        <p14:creationId xmlns:p14="http://schemas.microsoft.com/office/powerpoint/2010/main" val="2089961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0FA11D-18EF-4BC2-9581-A601D6294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dirty="0"/>
            </a:br>
            <a:r>
              <a:rPr lang="ru-RU" b="1" dirty="0"/>
              <a:t>Особенности романского стиля: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A3C62F-5A1B-404E-ADA9-13500B67C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эмоциональное начало, психологизм; </a:t>
            </a:r>
          </a:p>
          <a:p>
            <a:pPr lvl="0"/>
            <a:r>
              <a:rPr lang="ru-RU" dirty="0"/>
              <a:t>единство различных видов искусств, среди которых архитектура занимала ведущее место; </a:t>
            </a:r>
          </a:p>
          <a:p>
            <a:pPr lvl="0"/>
            <a:r>
              <a:rPr lang="ru-RU" dirty="0"/>
              <a:t>теоцентризм (Бог в центре всего); </a:t>
            </a:r>
          </a:p>
          <a:p>
            <a:pPr lvl="0"/>
            <a:r>
              <a:rPr lang="ru-RU" dirty="0"/>
              <a:t>религиозный характер искусства; </a:t>
            </a:r>
          </a:p>
          <a:p>
            <a:pPr lvl="0"/>
            <a:r>
              <a:rPr lang="ru-RU" dirty="0"/>
              <a:t>имперсональность (считалось, что руку мастера направляет Бог, поэтому нам почти неизвестны имена средневековых творцов, отсутствие авторства).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481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E31171-0673-4228-A6BE-6867B9505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959" y="260648"/>
            <a:ext cx="8229600" cy="1584176"/>
          </a:xfrm>
        </p:spPr>
        <p:txBody>
          <a:bodyPr>
            <a:normAutofit/>
          </a:bodyPr>
          <a:lstStyle/>
          <a:p>
            <a:r>
              <a:rPr lang="ru-RU" b="1" dirty="0"/>
              <a:t>Стилевые признаки: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5FC7B0-5163-46EC-8DB4-C2745E95E1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огромные здания, целиком выстроенные из камня; </a:t>
            </a:r>
          </a:p>
          <a:p>
            <a:pPr lvl="0"/>
            <a:r>
              <a:rPr lang="ru-RU" dirty="0"/>
              <a:t>полукруглая сводчатая арка; </a:t>
            </a:r>
          </a:p>
          <a:p>
            <a:pPr lvl="0"/>
            <a:r>
              <a:rPr lang="ru-RU" dirty="0"/>
              <a:t>массивные и толстые стены; </a:t>
            </a:r>
          </a:p>
          <a:p>
            <a:pPr lvl="0"/>
            <a:r>
              <a:rPr lang="ru-RU" dirty="0"/>
              <a:t>рельефы; настенные росписи; </a:t>
            </a:r>
          </a:p>
          <a:p>
            <a:pPr lvl="0"/>
            <a:r>
              <a:rPr lang="ru-RU" dirty="0"/>
              <a:t>плоскостные, необъемные изображения; </a:t>
            </a:r>
          </a:p>
          <a:p>
            <a:pPr lvl="0"/>
            <a:r>
              <a:rPr lang="ru-RU" dirty="0"/>
              <a:t>скульптура и живопись были подчинены архитектуре и использовались в храмах и монастырях.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02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8B8F00-1681-4D71-9BFB-09DE0D108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dirty="0"/>
            </a:br>
            <a:r>
              <a:rPr lang="ru-RU" b="1" dirty="0"/>
              <a:t>Основные архитектурные сооружения романского стиля: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5B1AF3-BB11-41ED-84F9-B92C1C75E7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/>
              <a:t>Феодальный замок. Обычно он располагался на возвышенности, удобной для наблюдения и обороны. Четырехугольная или круглая башня – донжон, составляла ядро крепости. </a:t>
            </a:r>
          </a:p>
          <a:p>
            <a:pPr lvl="0"/>
            <a:r>
              <a:rPr lang="ru-RU" dirty="0"/>
              <a:t>Храм. Возводился в традициях базилики. Это было продольное помещение с тремя (реже пятью) нефами. </a:t>
            </a:r>
          </a:p>
          <a:p>
            <a:pPr lvl="0"/>
            <a:r>
              <a:rPr lang="ru-RU" dirty="0"/>
              <a:t>Монастырский комплекс, которому были присущи узкие окна и толстые стены.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03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Монастырская церковь в </a:t>
            </a:r>
            <a:r>
              <a:rPr lang="ru-RU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Клюни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Бургундия (Франция)— яркий пример романского стиля. Узкие окна и проходы, толстые, массивные стены.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1600200"/>
            <a:ext cx="3453604" cy="517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064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/>
              <a:t>Базилика Сен-</a:t>
            </a:r>
            <a:r>
              <a:rPr lang="ru-RU" sz="2400" b="1" dirty="0" err="1"/>
              <a:t>Сернен</a:t>
            </a:r>
            <a:r>
              <a:rPr lang="ru-RU" sz="2400" b="1" dirty="0"/>
              <a:t> в Тулузе, Франция. Сводчатый потолок и арки по бокам — черты, присущие романскому стилю.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12776"/>
            <a:ext cx="2929924" cy="5205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961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/>
              <a:t>Романский стиль фасада Собора </a:t>
            </a:r>
            <a:r>
              <a:rPr lang="ru-RU" sz="2400" b="1" dirty="0" err="1"/>
              <a:t>Нотр</a:t>
            </a:r>
            <a:r>
              <a:rPr lang="ru-RU" sz="2400" b="1" dirty="0"/>
              <a:t>-Дам в </a:t>
            </a:r>
            <a:r>
              <a:rPr lang="ru-RU" sz="2400" b="1" dirty="0" err="1"/>
              <a:t>Ле</a:t>
            </a:r>
            <a:r>
              <a:rPr lang="ru-RU" sz="2400" b="1" dirty="0"/>
              <a:t>-</a:t>
            </a:r>
            <a:r>
              <a:rPr lang="ru-RU" sz="2400" b="1" dirty="0" err="1"/>
              <a:t>Пюи</a:t>
            </a:r>
            <a:r>
              <a:rPr lang="ru-RU" sz="2400" b="1" dirty="0"/>
              <a:t>-ан-</a:t>
            </a:r>
            <a:r>
              <a:rPr lang="ru-RU" sz="2400" b="1" dirty="0" err="1"/>
              <a:t>Веле</a:t>
            </a:r>
            <a:r>
              <a:rPr lang="ru-RU" sz="2400" b="1" dirty="0"/>
              <a:t>, Франция.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280" y="1600200"/>
            <a:ext cx="604343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0801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/>
              <a:t>Внутренний двор Базилики Святого Амвросия в Милане, Италия.</a:t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87" y="1691481"/>
            <a:ext cx="6524625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18962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341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РОМАНСКИЙ СТИЛЬ</vt:lpstr>
      <vt:lpstr>Презентация PowerPoint</vt:lpstr>
      <vt:lpstr> Особенности романского стиля: </vt:lpstr>
      <vt:lpstr>Стилевые признаки:  </vt:lpstr>
      <vt:lpstr> Основные архитектурные сооружения романского стиля:  </vt:lpstr>
      <vt:lpstr>Монастырская церковь в Клюни, Бургундия (Франция)— яркий пример романского стиля. Узкие окна и проходы, толстые, массивные стены.</vt:lpstr>
      <vt:lpstr>Базилика Сен-Сернен в Тулузе, Франция. Сводчатый потолок и арки по бокам — черты, присущие романскому стилю.</vt:lpstr>
      <vt:lpstr>Романский стиль фасада Собора Нотр-Дам в Ле-Пюи-ан-Веле, Франция.</vt:lpstr>
      <vt:lpstr>Внутренний двор Базилики Святого Амвросия в Милане, Италия. </vt:lpstr>
      <vt:lpstr>Пизанский собор в Пизе, Италия. Массивность конструкции, узкие окна, наружные полуциркульные арки говорят о романском стиле.</vt:lpstr>
      <vt:lpstr>Наумбургский собор в Германии. Его строительство началось в начале 11 века, а закончилось только в начале 13. Поэтому он сочетает в себе два стиля — романский и готический.</vt:lpstr>
      <vt:lpstr>Даремский собор в Англии, построенный в романском архитектурном стиле, является объектом Всемирного наследия.</vt:lpstr>
      <vt:lpstr>Шильонский замок. Швейцария.</vt:lpstr>
      <vt:lpstr>Замок Гравенстен / Бельгия</vt:lpstr>
      <vt:lpstr>Замок Бодиам, Великобритания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РОМАНСКИЙ СТИЛЬ</dc:title>
  <dc:creator>X</dc:creator>
  <cp:lastModifiedBy>X</cp:lastModifiedBy>
  <cp:revision>3</cp:revision>
  <dcterms:created xsi:type="dcterms:W3CDTF">2022-11-14T15:55:30Z</dcterms:created>
  <dcterms:modified xsi:type="dcterms:W3CDTF">2024-03-17T10:20:16Z</dcterms:modified>
</cp:coreProperties>
</file>