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3" r:id="rId7"/>
    <p:sldId id="267" r:id="rId8"/>
    <p:sldId id="264" r:id="rId9"/>
    <p:sldId id="268" r:id="rId10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7F00"/>
    <a:srgbClr val="F2661A"/>
    <a:srgbClr val="FAB741"/>
    <a:srgbClr val="3A541F"/>
    <a:srgbClr val="EB8614"/>
    <a:srgbClr val="E4BE25"/>
    <a:srgbClr val="DF4127"/>
    <a:srgbClr val="FFCA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55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6" y="-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img-fotki.yandex.ru/get/15553/200418627.54/0_117430_99fa546d_orig.png" TargetMode="External"/><Relationship Id="rId2" Type="http://schemas.openxmlformats.org/officeDocument/2006/relationships/hyperlink" Target="http://linda6035.ucoz.ru/_si/0/s99708051.jpg" TargetMode="External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s2.pic4you.ru/allimage/y2013/06-20/24687/3557782.png" TargetMode="External"/><Relationship Id="rId4" Type="http://schemas.openxmlformats.org/officeDocument/2006/relationships/hyperlink" Target="https://img-fotki.yandex.ru/get/15518/200418627.55/0_117448_5f688367_orig.png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160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3152746-2BEC-485A-8C2E-A62E6BCCD315}" type="datetimeFigureOut">
              <a:rPr lang="ru-RU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4A8D4F06-CDCB-49AB-92FE-D14E3DA8C5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16000" y="1700213"/>
            <a:ext cx="9456738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tabLst>
                <a:tab pos="228600" algn="l"/>
              </a:tabLst>
              <a:defRPr/>
            </a:pPr>
            <a: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</a:t>
            </a:r>
            <a:r>
              <a:rPr lang="ru-RU" b="1" i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Фокиной Лидии Петровны, </a:t>
            </a:r>
            <a: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учитель начальных классов МКОУ «СОШ ст. Евсино» </a:t>
            </a:r>
            <a:r>
              <a:rPr lang="ru-RU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Искитимского</a:t>
            </a:r>
            <a: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района Новосибирской области</a:t>
            </a:r>
          </a:p>
          <a:p>
            <a:pPr marL="342900" indent="-3429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tabLst>
                <a:tab pos="228600" algn="l"/>
              </a:tabLst>
              <a:defRPr/>
            </a:pP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http://linda6035.ucoz.ru/_si/0/s99708051.jpg</a:t>
            </a:r>
            <a: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- логотип мастер-класса </a:t>
            </a:r>
            <a:b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«Создание шаблонов для фона презентации </a:t>
            </a:r>
            <a:r>
              <a:rPr lang="en-US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PowerPoint</a:t>
            </a:r>
            <a: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marL="342900" indent="-3429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tabLst>
                <a:tab pos="228600" algn="l"/>
              </a:tabLst>
              <a:defRPr/>
            </a:pPr>
            <a: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Вечный огонь </a:t>
            </a:r>
            <a:r>
              <a:rPr lang="en-US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img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-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fotki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yandex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ru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get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/15553/200418627.54/0_117430_99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fa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546</a:t>
            </a:r>
            <a:r>
              <a:rPr lang="en-US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d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orig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png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tabLst>
                <a:tab pos="228600" algn="l"/>
                <a:tab pos="457200" algn="l"/>
              </a:tabLst>
              <a:defRPr/>
            </a:pPr>
            <a: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Орден Великой Отечественной войны на георгиевской ленте </a:t>
            </a:r>
            <a:r>
              <a:rPr lang="en-US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img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-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fotki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yandex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ru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en-US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get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/15518/200418627.55/0_117448_5</a:t>
            </a:r>
            <a:r>
              <a:rPr lang="en-US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f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688367_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orig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png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ea typeface="Calibri" panose="020F0502020204030204" pitchFamily="34" charset="0"/>
              </a:rPr>
              <a:t>Гвоздики с георгиевской лентой </a:t>
            </a:r>
            <a:r>
              <a:rPr lang="en-US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http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://</a:t>
            </a:r>
            <a:r>
              <a:rPr lang="en-US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s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2.</a:t>
            </a:r>
            <a:r>
              <a:rPr lang="en-US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pic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4</a:t>
            </a:r>
            <a:r>
              <a:rPr lang="en-US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you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.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ru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/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allimage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/</a:t>
            </a:r>
            <a:r>
              <a:rPr lang="en-US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y</a:t>
            </a:r>
            <a:r>
              <a:rPr lang="ru-RU" u="sng" dirty="0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2013/06-20/24687/3557782.</a:t>
            </a:r>
            <a:r>
              <a:rPr lang="en-US" u="sng" dirty="0" err="1">
                <a:solidFill>
                  <a:srgbClr val="0000FF"/>
                </a:solidFill>
                <a:latin typeface="+mn-lt"/>
                <a:ea typeface="Calibri" panose="020F0502020204030204" pitchFamily="34" charset="0"/>
                <a:hlinkClick r:id="rId5"/>
              </a:rPr>
              <a:t>png</a:t>
            </a:r>
            <a:endParaRPr lang="ru-RU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 useBgFill="1"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1028" name="Рисунок 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9525" y="274638"/>
            <a:ext cx="4562475" cy="645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Рисунок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39225" y="4427538"/>
            <a:ext cx="3087688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72692" y="6522312"/>
            <a:ext cx="654510" cy="204349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</p:pic>
      <p:pic>
        <p:nvPicPr>
          <p:cNvPr id="1031" name="Рисунок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280650" y="274638"/>
            <a:ext cx="1301750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camcomp.com/foto/mesta/rotonda_b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914400" y="2016690"/>
            <a:ext cx="10363200" cy="2880986"/>
          </a:xfrm>
          <a:ln>
            <a:noFill/>
          </a:ln>
        </p:spPr>
        <p:txBody>
          <a:bodyPr/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ПАМЯТНИКИ </a:t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воинской славы </a:t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города Воронежа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endParaRPr lang="ru-RU" sz="6000" dirty="0" smtClean="0">
              <a:solidFill>
                <a:srgbClr val="970D10"/>
              </a:solidFill>
              <a:cs typeface="Adobe Naskh Medium" pitchFamily="50" charset="-78"/>
            </a:endParaRP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91847" y="4572000"/>
            <a:ext cx="8530224" cy="1646238"/>
          </a:xfrm>
          <a:noFill/>
        </p:spPr>
        <p:txBody>
          <a:bodyPr/>
          <a:lstStyle/>
          <a:p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					</a:t>
            </a:r>
          </a:p>
          <a:p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Выполнила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воспитатель  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					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Летина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Н.С. 1 КК</a:t>
            </a:r>
            <a:endParaRPr lang="ru-RU" sz="2000" b="1" dirty="0" smtClean="0">
              <a:solidFill>
                <a:srgbClr val="860B0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 rot="10800000" flipV="1">
            <a:off x="2083403" y="219379"/>
            <a:ext cx="8001056" cy="1285884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МБДОУ «Детский сад 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общеразвивающего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 вида № 140»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Левобережного района г. Воронежа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2495550" y="2130425"/>
            <a:ext cx="7704138" cy="1470025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3586" y="4713890"/>
            <a:ext cx="7315200" cy="924909"/>
          </a:xfrm>
          <a:noFill/>
        </p:spPr>
        <p:txBody>
          <a:bodyPr/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ПАМЯТНИК СЛАВЫ</a:t>
            </a:r>
          </a:p>
        </p:txBody>
      </p:sp>
      <p:pic>
        <p:nvPicPr>
          <p:cNvPr id="4" name="Рисунок 3" descr="http://poexali.org/static/image/2/6/8/5/9/x_26859f572973be61c5cdb04ba37bf65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8906" y="282597"/>
            <a:ext cx="5449549" cy="4399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camcomp.com/foto/mesta/pamslavy2_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9530" y="283781"/>
            <a:ext cx="5081752" cy="386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oexali.org/static/image/8/a/5/f/f/x_8a5ff70209997f71142664a8c4bc2ff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50317" y="4335517"/>
            <a:ext cx="3520967" cy="2317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735724" y="536027"/>
            <a:ext cx="10972800" cy="1198179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ПЛОЩАДЬ  ПОБЕДЫ</a:t>
            </a:r>
            <a:b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Рисунок 4" descr="C:\Users\Оксана\Documents\площ поб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6198" y="1481958"/>
            <a:ext cx="5942877" cy="384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 descr="C:\Users\Оксана\Pictures\stela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1606" y="1340068"/>
            <a:ext cx="2151364" cy="42740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735724" y="274638"/>
            <a:ext cx="109728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ЧИЖОВСКИЙ ПЛАЦДАРМ</a:t>
            </a:r>
          </a:p>
        </p:txBody>
      </p:sp>
      <p:pic>
        <p:nvPicPr>
          <p:cNvPr id="4" name="Содержимое 3" descr="C:\Users\Оксана\Documents\чижовс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87972" y="1301283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Users\Оксана\Documents\0_14a875_600e73fa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6110" y="2244636"/>
            <a:ext cx="3768833" cy="2513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36027"/>
            <a:ext cx="9953297" cy="1529255"/>
          </a:xfrm>
        </p:spPr>
        <p:txBody>
          <a:bodyPr/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Памятник летчикам, 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отстоявшим воронежское небо в годы Великой Отечественной войны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410" name="Picture 2" descr="C:\Users\Оксана\Downloads\20525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49517" y="2562477"/>
            <a:ext cx="5969196" cy="3964447"/>
          </a:xfrm>
          <a:prstGeom prst="rect">
            <a:avLst/>
          </a:prstGeom>
          <a:noFill/>
        </p:spPr>
      </p:pic>
      <p:pic>
        <p:nvPicPr>
          <p:cNvPr id="17411" name="Picture 3" descr="C:\Users\Оксана\Downloads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9731" y="1883323"/>
            <a:ext cx="350520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69062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Памятник танкистам Т-34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8434" name="Picture 2" descr="C:\Users\Оксана\Downloads\Памятник_Т-34_(Воронеж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79602" y="1403131"/>
            <a:ext cx="6454191" cy="48406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380741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Памятник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генералу Черняховскому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9458" name="Picture 2" descr="C:\Users\Оксана\Downloads\544178485e7a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86910" y="1489593"/>
            <a:ext cx="3867623" cy="5156831"/>
          </a:xfrm>
          <a:prstGeom prst="rect">
            <a:avLst/>
          </a:prstGeom>
          <a:noFill/>
        </p:spPr>
      </p:pic>
      <p:pic>
        <p:nvPicPr>
          <p:cNvPr id="19459" name="Picture 3" descr="C:\Users\Оксана\Downloads\normal_IMG_25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33241" y="1994335"/>
            <a:ext cx="4533464" cy="3400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50728"/>
            <a:ext cx="10972800" cy="1288885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2"/>
                </a:solidFill>
                <a:latin typeface="Arial Black" pitchFamily="34" charset="0"/>
              </a:rPr>
              <a:t>РОТОНДА</a:t>
            </a:r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b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http://www.camcomp.com/foto/mesta/rotonda_s.jpg">
            <a:hlinkClick r:id="rId2" tgtFrame="&quot;_self&quot;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40980" y="1387366"/>
            <a:ext cx="5880537" cy="4035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C:\Users\Оксана\Documents\rotonda_e136127013458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12096" y="2506718"/>
            <a:ext cx="5074951" cy="40990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СПАСИБО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ЗА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ВНИМАНИЕ!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Шаблон презентации «9 мая» 4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Шаблон презентации «9 мая»4 [Режим совместимости]" id="{2654FF19-1F15-4792-B9C5-C0AFEA69FA1E}" vid="{6E07D043-EEC3-460E-AE73-31814D8FEBC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«9 мая» 4</Template>
  <TotalTime>234</TotalTime>
  <Words>29</Words>
  <Application>Microsoft Office PowerPoint</Application>
  <PresentationFormat>Произвольный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Шаблон презентации «9 мая» 4</vt:lpstr>
      <vt:lpstr>ПАМЯТНИКИ  воинской славы  города Воронежа </vt:lpstr>
      <vt:lpstr>Слайд 2</vt:lpstr>
      <vt:lpstr>ПЛОЩАДЬ  ПОБЕДЫ </vt:lpstr>
      <vt:lpstr>ЧИЖОВСКИЙ ПЛАЦДАРМ</vt:lpstr>
      <vt:lpstr>Памятник летчикам,  отстоявшим воронежское небо в годы Великой Отечественной войны</vt:lpstr>
      <vt:lpstr>Памятник танкистам Т-34</vt:lpstr>
      <vt:lpstr>Памятник  генералу Черняховскому </vt:lpstr>
      <vt:lpstr>РОТОНДА  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Памятники  воинской славы  города Воронежа</dc:title>
  <dc:creator>Оксана</dc:creator>
  <cp:lastModifiedBy>Admin</cp:lastModifiedBy>
  <cp:revision>28</cp:revision>
  <dcterms:created xsi:type="dcterms:W3CDTF">2017-04-10T17:10:34Z</dcterms:created>
  <dcterms:modified xsi:type="dcterms:W3CDTF">2024-03-17T10:30:52Z</dcterms:modified>
</cp:coreProperties>
</file>