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314" r:id="rId3"/>
    <p:sldId id="258" r:id="rId4"/>
    <p:sldId id="311" r:id="rId5"/>
    <p:sldId id="270" r:id="rId6"/>
    <p:sldId id="274" r:id="rId7"/>
    <p:sldId id="266" r:id="rId8"/>
    <p:sldId id="267" r:id="rId9"/>
    <p:sldId id="272" r:id="rId10"/>
    <p:sldId id="265" r:id="rId11"/>
    <p:sldId id="271" r:id="rId12"/>
    <p:sldId id="268" r:id="rId13"/>
    <p:sldId id="269" r:id="rId14"/>
    <p:sldId id="273" r:id="rId15"/>
    <p:sldId id="338" r:id="rId16"/>
    <p:sldId id="305" r:id="rId17"/>
    <p:sldId id="306" r:id="rId18"/>
    <p:sldId id="307" r:id="rId19"/>
    <p:sldId id="308" r:id="rId20"/>
    <p:sldId id="309" r:id="rId21"/>
    <p:sldId id="310" r:id="rId22"/>
    <p:sldId id="262" r:id="rId23"/>
    <p:sldId id="275" r:id="rId24"/>
    <p:sldId id="276" r:id="rId25"/>
    <p:sldId id="277" r:id="rId26"/>
    <p:sldId id="278" r:id="rId27"/>
    <p:sldId id="279" r:id="rId28"/>
    <p:sldId id="304" r:id="rId29"/>
    <p:sldId id="340" r:id="rId30"/>
    <p:sldId id="332" r:id="rId31"/>
    <p:sldId id="318" r:id="rId32"/>
    <p:sldId id="334" r:id="rId33"/>
    <p:sldId id="320" r:id="rId34"/>
    <p:sldId id="322" r:id="rId35"/>
    <p:sldId id="321" r:id="rId36"/>
    <p:sldId id="325" r:id="rId37"/>
    <p:sldId id="324" r:id="rId38"/>
    <p:sldId id="323" r:id="rId39"/>
    <p:sldId id="327" r:id="rId40"/>
    <p:sldId id="330" r:id="rId41"/>
    <p:sldId id="328" r:id="rId42"/>
    <p:sldId id="32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20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0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4.xm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6.xm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8.xm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0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7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6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8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9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0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1.xm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F03EC3-9304-44A5-9C1F-128FCF71DDB5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D7DF152B-E8B7-4255-816B-EFD0E16016F7}" type="pres">
      <dgm:prSet presAssocID="{74F03EC3-9304-44A5-9C1F-128FCF71DDB5}" presName="Name0" presStyleCnt="0">
        <dgm:presLayoutVars>
          <dgm:chMax val="7"/>
          <dgm:chPref val="7"/>
          <dgm:dir/>
        </dgm:presLayoutVars>
      </dgm:prSet>
      <dgm:spPr/>
    </dgm:pt>
    <dgm:pt modelId="{DCD02F10-4F95-4743-818C-5C8DB68C9567}" type="pres">
      <dgm:prSet presAssocID="{74F03EC3-9304-44A5-9C1F-128FCF71DDB5}" presName="Name1" presStyleCnt="0"/>
      <dgm:spPr/>
    </dgm:pt>
  </dgm:ptLst>
  <dgm:cxnLst>
    <dgm:cxn modelId="{2835B84D-0118-4FB1-8A91-44146E293E91}" type="presOf" srcId="{74F03EC3-9304-44A5-9C1F-128FCF71DDB5}" destId="{D7DF152B-E8B7-4255-816B-EFD0E16016F7}" srcOrd="0" destOrd="0" presId="urn:microsoft.com/office/officeart/2008/layout/CircularPictureCallout"/>
    <dgm:cxn modelId="{A1B0A06C-956B-4D95-86A1-D56AB2312A37}" type="presParOf" srcId="{D7DF152B-E8B7-4255-816B-EFD0E16016F7}" destId="{DCD02F10-4F95-4743-818C-5C8DB68C9567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7C47DEF-A71C-4E52-B87E-2019F275B731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AB807986-369C-4F95-A330-2BE2C796745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1</a:t>
          </a:r>
          <a:endParaRPr lang="ru-RU" sz="2000" b="1" dirty="0">
            <a:solidFill>
              <a:srgbClr val="FF0000"/>
            </a:solidFill>
          </a:endParaRPr>
        </a:p>
      </dgm:t>
    </dgm:pt>
    <dgm:pt modelId="{B1CDF466-6A26-435E-B63D-DB23DFCB1448}" type="parTrans" cxnId="{4B97345B-9F13-4C7B-9A09-FE67C899855E}">
      <dgm:prSet/>
      <dgm:spPr/>
      <dgm:t>
        <a:bodyPr/>
        <a:lstStyle/>
        <a:p>
          <a:endParaRPr lang="ru-RU"/>
        </a:p>
      </dgm:t>
    </dgm:pt>
    <dgm:pt modelId="{27B13A34-C9B8-4921-9BCC-B44DAF673E96}" type="sibTrans" cxnId="{4B97345B-9F13-4C7B-9A09-FE67C899855E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13CD55F8-DF96-4EE3-9140-5EAB3C3927CB}" type="pres">
      <dgm:prSet presAssocID="{77C47DEF-A71C-4E52-B87E-2019F275B731}" presName="Name0" presStyleCnt="0">
        <dgm:presLayoutVars>
          <dgm:chMax val="7"/>
          <dgm:chPref val="7"/>
          <dgm:dir/>
        </dgm:presLayoutVars>
      </dgm:prSet>
      <dgm:spPr/>
    </dgm:pt>
    <dgm:pt modelId="{0AE6F825-A7D7-4443-91B7-24FD103C48A9}" type="pres">
      <dgm:prSet presAssocID="{77C47DEF-A71C-4E52-B87E-2019F275B731}" presName="Name1" presStyleCnt="0"/>
      <dgm:spPr/>
    </dgm:pt>
    <dgm:pt modelId="{D3B8AC5A-5BA8-4026-9A66-2550F829F9CA}" type="pres">
      <dgm:prSet presAssocID="{27B13A34-C9B8-4921-9BCC-B44DAF673E96}" presName="picture_1" presStyleCnt="0"/>
      <dgm:spPr/>
    </dgm:pt>
    <dgm:pt modelId="{F96796B5-A20B-4E15-A597-41EB39D21FF3}" type="pres">
      <dgm:prSet presAssocID="{27B13A34-C9B8-4921-9BCC-B44DAF673E96}" presName="pictureRepeatNode" presStyleLbl="alignImgPlace1" presStyleIdx="0" presStyleCnt="1" custScaleX="200000" custScaleY="208218" custLinFactNeighborX="11111" custLinFactNeighborY="30425"/>
      <dgm:spPr/>
      <dgm:t>
        <a:bodyPr/>
        <a:lstStyle/>
        <a:p>
          <a:endParaRPr lang="ru-RU"/>
        </a:p>
      </dgm:t>
    </dgm:pt>
    <dgm:pt modelId="{BEEA2AA6-15F3-4BA5-A57F-62C57FECB47E}" type="pres">
      <dgm:prSet presAssocID="{AB807986-369C-4F95-A330-2BE2C796745A}" presName="text_1" presStyleLbl="node1" presStyleIdx="0" presStyleCnt="0" custAng="10800000" custFlipVert="1" custScaleX="57525" custScaleY="137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2C96E7-7D8C-4D55-88C3-A40557FB539E}" type="presOf" srcId="{27B13A34-C9B8-4921-9BCC-B44DAF673E96}" destId="{F96796B5-A20B-4E15-A597-41EB39D21FF3}" srcOrd="0" destOrd="0" presId="urn:microsoft.com/office/officeart/2008/layout/CircularPictureCallout"/>
    <dgm:cxn modelId="{C183757A-959F-4E2F-8F02-01465369B1CA}" type="presOf" srcId="{AB807986-369C-4F95-A330-2BE2C796745A}" destId="{BEEA2AA6-15F3-4BA5-A57F-62C57FECB47E}" srcOrd="0" destOrd="0" presId="urn:microsoft.com/office/officeart/2008/layout/CircularPictureCallout"/>
    <dgm:cxn modelId="{4B97345B-9F13-4C7B-9A09-FE67C899855E}" srcId="{77C47DEF-A71C-4E52-B87E-2019F275B731}" destId="{AB807986-369C-4F95-A330-2BE2C796745A}" srcOrd="0" destOrd="0" parTransId="{B1CDF466-6A26-435E-B63D-DB23DFCB1448}" sibTransId="{27B13A34-C9B8-4921-9BCC-B44DAF673E96}"/>
    <dgm:cxn modelId="{F8E78683-A884-423C-BED6-A9916E8B6DC2}" type="presOf" srcId="{77C47DEF-A71C-4E52-B87E-2019F275B731}" destId="{13CD55F8-DF96-4EE3-9140-5EAB3C3927CB}" srcOrd="0" destOrd="0" presId="urn:microsoft.com/office/officeart/2008/layout/CircularPictureCallout"/>
    <dgm:cxn modelId="{87D55417-6DA0-4FF5-8718-E368218D2F4A}" type="presParOf" srcId="{13CD55F8-DF96-4EE3-9140-5EAB3C3927CB}" destId="{0AE6F825-A7D7-4443-91B7-24FD103C48A9}" srcOrd="0" destOrd="0" presId="urn:microsoft.com/office/officeart/2008/layout/CircularPictureCallout"/>
    <dgm:cxn modelId="{DC547F66-65C1-4616-AB6F-97CEDC41084C}" type="presParOf" srcId="{0AE6F825-A7D7-4443-91B7-24FD103C48A9}" destId="{D3B8AC5A-5BA8-4026-9A66-2550F829F9CA}" srcOrd="0" destOrd="0" presId="urn:microsoft.com/office/officeart/2008/layout/CircularPictureCallout"/>
    <dgm:cxn modelId="{0FD24E61-30F3-464E-96F6-FC28DBC2CC90}" type="presParOf" srcId="{D3B8AC5A-5BA8-4026-9A66-2550F829F9CA}" destId="{F96796B5-A20B-4E15-A597-41EB39D21FF3}" srcOrd="0" destOrd="0" presId="urn:microsoft.com/office/officeart/2008/layout/CircularPictureCallout"/>
    <dgm:cxn modelId="{42789050-ED78-4DBB-94B0-02E6E25AB746}" type="presParOf" srcId="{0AE6F825-A7D7-4443-91B7-24FD103C48A9}" destId="{BEEA2AA6-15F3-4BA5-A57F-62C57FECB47E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9AAEDD1-27BF-4225-BB09-C851C6D5FDE3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8799A6D8-B41F-4A76-928A-AD549DB49C0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3</a:t>
          </a:r>
          <a:endParaRPr lang="ru-RU" sz="2000" b="1" dirty="0">
            <a:solidFill>
              <a:srgbClr val="FF0000"/>
            </a:solidFill>
          </a:endParaRPr>
        </a:p>
      </dgm:t>
    </dgm:pt>
    <dgm:pt modelId="{2A677318-6C89-4DEA-9A67-5E4100C7FD0C}" type="parTrans" cxnId="{3268431C-C4CE-4AEE-9832-82200D5C3B7F}">
      <dgm:prSet/>
      <dgm:spPr/>
      <dgm:t>
        <a:bodyPr/>
        <a:lstStyle/>
        <a:p>
          <a:endParaRPr lang="ru-RU"/>
        </a:p>
      </dgm:t>
    </dgm:pt>
    <dgm:pt modelId="{7875257F-DD05-48C6-AA7C-1DC9B4183E53}" type="sibTrans" cxnId="{3268431C-C4CE-4AEE-9832-82200D5C3B7F}">
      <dgm:prSet/>
      <dgm:spPr>
        <a:solidFill>
          <a:schemeClr val="accent2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C339217F-93AE-4F63-8066-78F54E765F9E}" type="pres">
      <dgm:prSet presAssocID="{89AAEDD1-27BF-4225-BB09-C851C6D5FDE3}" presName="Name0" presStyleCnt="0">
        <dgm:presLayoutVars>
          <dgm:chMax val="7"/>
          <dgm:chPref val="7"/>
          <dgm:dir/>
        </dgm:presLayoutVars>
      </dgm:prSet>
      <dgm:spPr/>
    </dgm:pt>
    <dgm:pt modelId="{B7EE1768-D8FE-4EEB-9161-E1995CFFEA85}" type="pres">
      <dgm:prSet presAssocID="{89AAEDD1-27BF-4225-BB09-C851C6D5FDE3}" presName="Name1" presStyleCnt="0"/>
      <dgm:spPr/>
    </dgm:pt>
    <dgm:pt modelId="{0B0DED10-7BD7-46B0-B45C-CC28A8510FD8}" type="pres">
      <dgm:prSet presAssocID="{7875257F-DD05-48C6-AA7C-1DC9B4183E53}" presName="picture_1" presStyleCnt="0"/>
      <dgm:spPr/>
    </dgm:pt>
    <dgm:pt modelId="{12E8CF31-48D5-47E7-82F1-296DE093024B}" type="pres">
      <dgm:prSet presAssocID="{7875257F-DD05-48C6-AA7C-1DC9B4183E53}" presName="pictureRepeatNode" presStyleLbl="alignImgPlace1" presStyleIdx="0" presStyleCnt="1" custScaleX="109090" custScaleY="111111" custLinFactNeighborX="-6566" custLinFactNeighborY="0"/>
      <dgm:spPr/>
      <dgm:t>
        <a:bodyPr/>
        <a:lstStyle/>
        <a:p>
          <a:endParaRPr lang="ru-RU"/>
        </a:p>
      </dgm:t>
    </dgm:pt>
    <dgm:pt modelId="{70498F8C-A9B7-4BDE-812A-B9003D5B394A}" type="pres">
      <dgm:prSet presAssocID="{8799A6D8-B41F-4A76-928A-AD549DB49C0B}" presName="text_1" presStyleLbl="node1" presStyleIdx="0" presStyleCnt="0" custAng="10800000" custFlipVert="1" custScaleX="69444" custScaleY="100626" custLinFactY="-1009" custLinFactNeighborX="-868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68431C-C4CE-4AEE-9832-82200D5C3B7F}" srcId="{89AAEDD1-27BF-4225-BB09-C851C6D5FDE3}" destId="{8799A6D8-B41F-4A76-928A-AD549DB49C0B}" srcOrd="0" destOrd="0" parTransId="{2A677318-6C89-4DEA-9A67-5E4100C7FD0C}" sibTransId="{7875257F-DD05-48C6-AA7C-1DC9B4183E53}"/>
    <dgm:cxn modelId="{59D992A4-659E-48B2-AC0B-23321363423D}" type="presOf" srcId="{89AAEDD1-27BF-4225-BB09-C851C6D5FDE3}" destId="{C339217F-93AE-4F63-8066-78F54E765F9E}" srcOrd="0" destOrd="0" presId="urn:microsoft.com/office/officeart/2008/layout/CircularPictureCallout"/>
    <dgm:cxn modelId="{4D3D6328-EA80-4905-82BA-F292A891A40B}" type="presOf" srcId="{7875257F-DD05-48C6-AA7C-1DC9B4183E53}" destId="{12E8CF31-48D5-47E7-82F1-296DE093024B}" srcOrd="0" destOrd="0" presId="urn:microsoft.com/office/officeart/2008/layout/CircularPictureCallout"/>
    <dgm:cxn modelId="{208F38D5-74C2-47B2-8795-43E0E1EDE1CE}" type="presOf" srcId="{8799A6D8-B41F-4A76-928A-AD549DB49C0B}" destId="{70498F8C-A9B7-4BDE-812A-B9003D5B394A}" srcOrd="0" destOrd="0" presId="urn:microsoft.com/office/officeart/2008/layout/CircularPictureCallout"/>
    <dgm:cxn modelId="{AEF00A59-EB50-4A4B-A4AF-822AE166D675}" type="presParOf" srcId="{C339217F-93AE-4F63-8066-78F54E765F9E}" destId="{B7EE1768-D8FE-4EEB-9161-E1995CFFEA85}" srcOrd="0" destOrd="0" presId="urn:microsoft.com/office/officeart/2008/layout/CircularPictureCallout"/>
    <dgm:cxn modelId="{8C34568F-A149-4571-9A21-76A636516978}" type="presParOf" srcId="{B7EE1768-D8FE-4EEB-9161-E1995CFFEA85}" destId="{0B0DED10-7BD7-46B0-B45C-CC28A8510FD8}" srcOrd="0" destOrd="0" presId="urn:microsoft.com/office/officeart/2008/layout/CircularPictureCallout"/>
    <dgm:cxn modelId="{303D2FD4-341F-45CF-B1E8-4B9543000F3E}" type="presParOf" srcId="{0B0DED10-7BD7-46B0-B45C-CC28A8510FD8}" destId="{12E8CF31-48D5-47E7-82F1-296DE093024B}" srcOrd="0" destOrd="0" presId="urn:microsoft.com/office/officeart/2008/layout/CircularPictureCallout"/>
    <dgm:cxn modelId="{EF4665CD-C4A8-42FC-B35F-1DAE3FC7F3FD}" type="presParOf" srcId="{B7EE1768-D8FE-4EEB-9161-E1995CFFEA85}" destId="{70498F8C-A9B7-4BDE-812A-B9003D5B394A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E7C7BB9-8DD7-43E4-B6CC-E34F9F737FBA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CE10005B-425E-469D-B678-B6C5A21D711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4</a:t>
          </a:r>
          <a:endParaRPr lang="ru-RU" sz="2000" b="1" dirty="0">
            <a:solidFill>
              <a:srgbClr val="FF0000"/>
            </a:solidFill>
          </a:endParaRPr>
        </a:p>
      </dgm:t>
    </dgm:pt>
    <dgm:pt modelId="{B17EC6A8-9755-486D-894C-193B2DCAFA11}" type="parTrans" cxnId="{26F5FBB4-8CE6-4257-BE0F-7B032B3BAC6E}">
      <dgm:prSet/>
      <dgm:spPr/>
      <dgm:t>
        <a:bodyPr/>
        <a:lstStyle/>
        <a:p>
          <a:endParaRPr lang="ru-RU"/>
        </a:p>
      </dgm:t>
    </dgm:pt>
    <dgm:pt modelId="{786AC0B6-653D-47BC-BB9B-73819199E337}" type="sibTrans" cxnId="{26F5FBB4-8CE6-4257-BE0F-7B032B3BAC6E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0100E9B0-2844-454C-851A-E1066DEF69BC}" type="pres">
      <dgm:prSet presAssocID="{DE7C7BB9-8DD7-43E4-B6CC-E34F9F737FBA}" presName="Name0" presStyleCnt="0">
        <dgm:presLayoutVars>
          <dgm:chMax val="7"/>
          <dgm:chPref val="7"/>
          <dgm:dir/>
        </dgm:presLayoutVars>
      </dgm:prSet>
      <dgm:spPr/>
    </dgm:pt>
    <dgm:pt modelId="{F1143640-B7E5-4443-80AA-A75C85EA7F24}" type="pres">
      <dgm:prSet presAssocID="{DE7C7BB9-8DD7-43E4-B6CC-E34F9F737FBA}" presName="Name1" presStyleCnt="0"/>
      <dgm:spPr/>
    </dgm:pt>
    <dgm:pt modelId="{DED51176-8E44-4569-829D-B2E497BF4A89}" type="pres">
      <dgm:prSet presAssocID="{786AC0B6-653D-47BC-BB9B-73819199E337}" presName="picture_1" presStyleCnt="0"/>
      <dgm:spPr/>
    </dgm:pt>
    <dgm:pt modelId="{A22A28A2-BB33-4CFB-9FE2-7918BD372771}" type="pres">
      <dgm:prSet presAssocID="{786AC0B6-653D-47BC-BB9B-73819199E337}" presName="pictureRepeatNode" presStyleLbl="alignImgPlace1" presStyleIdx="0" presStyleCnt="1" custScaleX="139807" custScaleY="147877" custLinFactNeighborX="54519" custLinFactNeighborY="16359"/>
      <dgm:spPr/>
      <dgm:t>
        <a:bodyPr/>
        <a:lstStyle/>
        <a:p>
          <a:endParaRPr lang="ru-RU"/>
        </a:p>
      </dgm:t>
    </dgm:pt>
    <dgm:pt modelId="{CD8A84D7-782E-4088-825B-0B5B0928924E}" type="pres">
      <dgm:prSet presAssocID="{CE10005B-425E-469D-B678-B6C5A21D711B}" presName="text_1" presStyleLbl="node1" presStyleIdx="0" presStyleCnt="0" custAng="0" custFlipVert="0" custScaleX="72115" custScaleY="251195" custLinFactY="-15844" custLinFactNeighborX="4807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9378C8-DF38-4923-863D-4F04196A55DB}" type="presOf" srcId="{DE7C7BB9-8DD7-43E4-B6CC-E34F9F737FBA}" destId="{0100E9B0-2844-454C-851A-E1066DEF69BC}" srcOrd="0" destOrd="0" presId="urn:microsoft.com/office/officeart/2008/layout/CircularPictureCallout"/>
    <dgm:cxn modelId="{9C943DB5-15A9-4396-9A0C-896327B028C7}" type="presOf" srcId="{CE10005B-425E-469D-B678-B6C5A21D711B}" destId="{CD8A84D7-782E-4088-825B-0B5B0928924E}" srcOrd="0" destOrd="0" presId="urn:microsoft.com/office/officeart/2008/layout/CircularPictureCallout"/>
    <dgm:cxn modelId="{26F5FBB4-8CE6-4257-BE0F-7B032B3BAC6E}" srcId="{DE7C7BB9-8DD7-43E4-B6CC-E34F9F737FBA}" destId="{CE10005B-425E-469D-B678-B6C5A21D711B}" srcOrd="0" destOrd="0" parTransId="{B17EC6A8-9755-486D-894C-193B2DCAFA11}" sibTransId="{786AC0B6-653D-47BC-BB9B-73819199E337}"/>
    <dgm:cxn modelId="{3CD4495A-591D-4B52-8E07-F0FF1C3BAA08}" type="presOf" srcId="{786AC0B6-653D-47BC-BB9B-73819199E337}" destId="{A22A28A2-BB33-4CFB-9FE2-7918BD372771}" srcOrd="0" destOrd="0" presId="urn:microsoft.com/office/officeart/2008/layout/CircularPictureCallout"/>
    <dgm:cxn modelId="{86134D63-243B-44FF-9790-396F1802881E}" type="presParOf" srcId="{0100E9B0-2844-454C-851A-E1066DEF69BC}" destId="{F1143640-B7E5-4443-80AA-A75C85EA7F24}" srcOrd="0" destOrd="0" presId="urn:microsoft.com/office/officeart/2008/layout/CircularPictureCallout"/>
    <dgm:cxn modelId="{28ECD747-2271-418E-9A25-1FD3337AF73C}" type="presParOf" srcId="{F1143640-B7E5-4443-80AA-A75C85EA7F24}" destId="{DED51176-8E44-4569-829D-B2E497BF4A89}" srcOrd="0" destOrd="0" presId="urn:microsoft.com/office/officeart/2008/layout/CircularPictureCallout"/>
    <dgm:cxn modelId="{060A6067-47C4-4D8B-AFD4-266A8AE0B5F8}" type="presParOf" srcId="{DED51176-8E44-4569-829D-B2E497BF4A89}" destId="{A22A28A2-BB33-4CFB-9FE2-7918BD372771}" srcOrd="0" destOrd="0" presId="urn:microsoft.com/office/officeart/2008/layout/CircularPictureCallout"/>
    <dgm:cxn modelId="{2D8D0D8F-5B17-49A8-A2E3-F941F6A7D55E}" type="presParOf" srcId="{F1143640-B7E5-4443-80AA-A75C85EA7F24}" destId="{CD8A84D7-782E-4088-825B-0B5B0928924E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1BCA3D7-94A3-4B0A-A6A0-A515F3C39317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FFB7DEDC-5ADC-4AE6-9CA5-39D9E0D82FC2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5</a:t>
          </a:r>
          <a:endParaRPr lang="ru-RU" dirty="0">
            <a:solidFill>
              <a:srgbClr val="FF0000"/>
            </a:solidFill>
          </a:endParaRPr>
        </a:p>
      </dgm:t>
    </dgm:pt>
    <dgm:pt modelId="{C7BFFB37-FF23-4C97-950B-B3633811418B}" type="parTrans" cxnId="{FED90ED6-B251-48E3-8C02-6EAA5E31E7C3}">
      <dgm:prSet/>
      <dgm:spPr/>
      <dgm:t>
        <a:bodyPr/>
        <a:lstStyle/>
        <a:p>
          <a:endParaRPr lang="ru-RU"/>
        </a:p>
      </dgm:t>
    </dgm:pt>
    <dgm:pt modelId="{EA995620-F018-42ED-A134-453E796305C3}" type="sibTrans" cxnId="{FED90ED6-B251-48E3-8C02-6EAA5E31E7C3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00B74D10-3AAA-4172-98E2-02F14C7CC3C4}" type="pres">
      <dgm:prSet presAssocID="{81BCA3D7-94A3-4B0A-A6A0-A515F3C39317}" presName="Name0" presStyleCnt="0">
        <dgm:presLayoutVars>
          <dgm:chMax val="7"/>
          <dgm:chPref val="7"/>
          <dgm:dir/>
        </dgm:presLayoutVars>
      </dgm:prSet>
      <dgm:spPr/>
    </dgm:pt>
    <dgm:pt modelId="{874FB9F8-02B8-4CF7-BF74-216B5D6BB090}" type="pres">
      <dgm:prSet presAssocID="{81BCA3D7-94A3-4B0A-A6A0-A515F3C39317}" presName="Name1" presStyleCnt="0"/>
      <dgm:spPr/>
    </dgm:pt>
    <dgm:pt modelId="{D2835395-5B41-4675-BBA8-16DC8DA7563A}" type="pres">
      <dgm:prSet presAssocID="{EA995620-F018-42ED-A134-453E796305C3}" presName="picture_1" presStyleCnt="0"/>
      <dgm:spPr/>
    </dgm:pt>
    <dgm:pt modelId="{8E381708-FDA9-4B05-8165-5EA4E9121E04}" type="pres">
      <dgm:prSet presAssocID="{EA995620-F018-42ED-A134-453E796305C3}" presName="pictureRepeatNode" presStyleLbl="alignImgPlace1" presStyleIdx="0" presStyleCnt="1" custScaleX="140740" custScaleY="140741" custLinFactNeighborX="-7408" custLinFactNeighborY="7408"/>
      <dgm:spPr/>
      <dgm:t>
        <a:bodyPr/>
        <a:lstStyle/>
        <a:p>
          <a:endParaRPr lang="ru-RU"/>
        </a:p>
      </dgm:t>
    </dgm:pt>
    <dgm:pt modelId="{1DCB11D9-4ADB-4A2A-B723-2EF3F91CDC46}" type="pres">
      <dgm:prSet presAssocID="{FFB7DEDC-5ADC-4AE6-9CA5-39D9E0D82FC2}" presName="text_1" presStyleLbl="node1" presStyleIdx="0" presStyleCnt="0" custScaleX="85185" custScaleY="99999" custLinFactNeighborX="-2083" custLinFactNeighborY="-43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BFD9CE-76A0-4C90-93F4-3F2619461ACA}" type="presOf" srcId="{FFB7DEDC-5ADC-4AE6-9CA5-39D9E0D82FC2}" destId="{1DCB11D9-4ADB-4A2A-B723-2EF3F91CDC46}" srcOrd="0" destOrd="0" presId="urn:microsoft.com/office/officeart/2008/layout/CircularPictureCallout"/>
    <dgm:cxn modelId="{2248E523-C0D3-4D96-9E68-D2089795CD70}" type="presOf" srcId="{EA995620-F018-42ED-A134-453E796305C3}" destId="{8E381708-FDA9-4B05-8165-5EA4E9121E04}" srcOrd="0" destOrd="0" presId="urn:microsoft.com/office/officeart/2008/layout/CircularPictureCallout"/>
    <dgm:cxn modelId="{FED90ED6-B251-48E3-8C02-6EAA5E31E7C3}" srcId="{81BCA3D7-94A3-4B0A-A6A0-A515F3C39317}" destId="{FFB7DEDC-5ADC-4AE6-9CA5-39D9E0D82FC2}" srcOrd="0" destOrd="0" parTransId="{C7BFFB37-FF23-4C97-950B-B3633811418B}" sibTransId="{EA995620-F018-42ED-A134-453E796305C3}"/>
    <dgm:cxn modelId="{5EF920FC-E719-4B49-9A90-EB099FDFB269}" type="presOf" srcId="{81BCA3D7-94A3-4B0A-A6A0-A515F3C39317}" destId="{00B74D10-3AAA-4172-98E2-02F14C7CC3C4}" srcOrd="0" destOrd="0" presId="urn:microsoft.com/office/officeart/2008/layout/CircularPictureCallout"/>
    <dgm:cxn modelId="{7A1D2E55-2B4E-49FC-9B30-19A96C40EF13}" type="presParOf" srcId="{00B74D10-3AAA-4172-98E2-02F14C7CC3C4}" destId="{874FB9F8-02B8-4CF7-BF74-216B5D6BB090}" srcOrd="0" destOrd="0" presId="urn:microsoft.com/office/officeart/2008/layout/CircularPictureCallout"/>
    <dgm:cxn modelId="{A6B02A1A-086E-47A2-A81F-197B1F253ACC}" type="presParOf" srcId="{874FB9F8-02B8-4CF7-BF74-216B5D6BB090}" destId="{D2835395-5B41-4675-BBA8-16DC8DA7563A}" srcOrd="0" destOrd="0" presId="urn:microsoft.com/office/officeart/2008/layout/CircularPictureCallout"/>
    <dgm:cxn modelId="{6A638FC0-DD17-45D4-A4EB-056DBCE614A9}" type="presParOf" srcId="{D2835395-5B41-4675-BBA8-16DC8DA7563A}" destId="{8E381708-FDA9-4B05-8165-5EA4E9121E04}" srcOrd="0" destOrd="0" presId="urn:microsoft.com/office/officeart/2008/layout/CircularPictureCallout"/>
    <dgm:cxn modelId="{28626E03-4675-43A9-8382-1F86D93F6496}" type="presParOf" srcId="{874FB9F8-02B8-4CF7-BF74-216B5D6BB090}" destId="{1DCB11D9-4ADB-4A2A-B723-2EF3F91CDC46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33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6A88A23-F6F3-4E77-AB46-1C8F6A643614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0B2CC934-1D1A-4E0A-BC73-C0FBD7F9922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6</a:t>
          </a:r>
          <a:endParaRPr lang="ru-RU" sz="2000" b="1" dirty="0">
            <a:solidFill>
              <a:srgbClr val="FF0000"/>
            </a:solidFill>
          </a:endParaRPr>
        </a:p>
      </dgm:t>
    </dgm:pt>
    <dgm:pt modelId="{ABFA2327-F0A3-4CB8-B1A9-38287B428BB8}" type="parTrans" cxnId="{F6A10DF7-2CA7-4615-9DC2-EA04F2861C84}">
      <dgm:prSet/>
      <dgm:spPr/>
      <dgm:t>
        <a:bodyPr/>
        <a:lstStyle/>
        <a:p>
          <a:endParaRPr lang="ru-RU"/>
        </a:p>
      </dgm:t>
    </dgm:pt>
    <dgm:pt modelId="{0B74E16D-8A3D-4E01-ADE7-F502FD2C3DF0}" type="sibTrans" cxnId="{F6A10DF7-2CA7-4615-9DC2-EA04F2861C84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A1A4ACAD-007D-449F-A69E-DEC48B663DAF}" type="pres">
      <dgm:prSet presAssocID="{36A88A23-F6F3-4E77-AB46-1C8F6A643614}" presName="Name0" presStyleCnt="0">
        <dgm:presLayoutVars>
          <dgm:chMax val="7"/>
          <dgm:chPref val="7"/>
          <dgm:dir/>
        </dgm:presLayoutVars>
      </dgm:prSet>
      <dgm:spPr/>
    </dgm:pt>
    <dgm:pt modelId="{FFEE7D73-7D98-418A-B783-D3A120DF3790}" type="pres">
      <dgm:prSet presAssocID="{36A88A23-F6F3-4E77-AB46-1C8F6A643614}" presName="Name1" presStyleCnt="0"/>
      <dgm:spPr/>
    </dgm:pt>
    <dgm:pt modelId="{5ADB0D29-AF8E-47D7-9454-98ACF5424A07}" type="pres">
      <dgm:prSet presAssocID="{0B74E16D-8A3D-4E01-ADE7-F502FD2C3DF0}" presName="picture_1" presStyleCnt="0"/>
      <dgm:spPr/>
    </dgm:pt>
    <dgm:pt modelId="{B3C3A35D-A1F8-4E5B-8750-E5FC3562D25E}" type="pres">
      <dgm:prSet presAssocID="{0B74E16D-8A3D-4E01-ADE7-F502FD2C3DF0}" presName="pictureRepeatNode" presStyleLbl="alignImgPlace1" presStyleIdx="0" presStyleCnt="1" custScaleX="118856" custScaleY="118180" custLinFactNeighborX="1852" custLinFactNeighborY="25757"/>
      <dgm:spPr/>
      <dgm:t>
        <a:bodyPr/>
        <a:lstStyle/>
        <a:p>
          <a:endParaRPr lang="ru-RU"/>
        </a:p>
      </dgm:t>
    </dgm:pt>
    <dgm:pt modelId="{AECC0DEA-4F6F-49CB-9B4F-B706D6DCE3A7}" type="pres">
      <dgm:prSet presAssocID="{0B2CC934-1D1A-4E0A-BC73-C0FBD7F9922E}" presName="text_1" presStyleLbl="node1" presStyleIdx="0" presStyleCnt="0" custScaleX="142046" custScaleY="1738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B48B77-29E5-4429-88A5-275C1A60843A}" type="presOf" srcId="{0B2CC934-1D1A-4E0A-BC73-C0FBD7F9922E}" destId="{AECC0DEA-4F6F-49CB-9B4F-B706D6DCE3A7}" srcOrd="0" destOrd="0" presId="urn:microsoft.com/office/officeart/2008/layout/CircularPictureCallout"/>
    <dgm:cxn modelId="{1CDE0277-C0E2-4E4E-B562-AF19C3FD7AA9}" type="presOf" srcId="{0B74E16D-8A3D-4E01-ADE7-F502FD2C3DF0}" destId="{B3C3A35D-A1F8-4E5B-8750-E5FC3562D25E}" srcOrd="0" destOrd="0" presId="urn:microsoft.com/office/officeart/2008/layout/CircularPictureCallout"/>
    <dgm:cxn modelId="{78EEB9B5-43BA-4817-9BF1-AA3E45DB38E8}" type="presOf" srcId="{36A88A23-F6F3-4E77-AB46-1C8F6A643614}" destId="{A1A4ACAD-007D-449F-A69E-DEC48B663DAF}" srcOrd="0" destOrd="0" presId="urn:microsoft.com/office/officeart/2008/layout/CircularPictureCallout"/>
    <dgm:cxn modelId="{F6A10DF7-2CA7-4615-9DC2-EA04F2861C84}" srcId="{36A88A23-F6F3-4E77-AB46-1C8F6A643614}" destId="{0B2CC934-1D1A-4E0A-BC73-C0FBD7F9922E}" srcOrd="0" destOrd="0" parTransId="{ABFA2327-F0A3-4CB8-B1A9-38287B428BB8}" sibTransId="{0B74E16D-8A3D-4E01-ADE7-F502FD2C3DF0}"/>
    <dgm:cxn modelId="{A7B1093E-1417-4884-9802-014B18725FA4}" type="presParOf" srcId="{A1A4ACAD-007D-449F-A69E-DEC48B663DAF}" destId="{FFEE7D73-7D98-418A-B783-D3A120DF3790}" srcOrd="0" destOrd="0" presId="urn:microsoft.com/office/officeart/2008/layout/CircularPictureCallout"/>
    <dgm:cxn modelId="{37660597-0142-49F0-AC8E-684B8D9B89F2}" type="presParOf" srcId="{FFEE7D73-7D98-418A-B783-D3A120DF3790}" destId="{5ADB0D29-AF8E-47D7-9454-98ACF5424A07}" srcOrd="0" destOrd="0" presId="urn:microsoft.com/office/officeart/2008/layout/CircularPictureCallout"/>
    <dgm:cxn modelId="{9D5272A0-C295-4C0E-9C15-D653DC631751}" type="presParOf" srcId="{5ADB0D29-AF8E-47D7-9454-98ACF5424A07}" destId="{B3C3A35D-A1F8-4E5B-8750-E5FC3562D25E}" srcOrd="0" destOrd="0" presId="urn:microsoft.com/office/officeart/2008/layout/CircularPictureCallout"/>
    <dgm:cxn modelId="{34091EC0-A8BE-4BC5-9268-ADB3E7933754}" type="presParOf" srcId="{FFEE7D73-7D98-418A-B783-D3A120DF3790}" destId="{AECC0DEA-4F6F-49CB-9B4F-B706D6DCE3A7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3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F03EC3-9304-44A5-9C1F-128FCF71DDB5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8B8B1204-F578-4FAB-8EFF-2822E21896B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2</a:t>
          </a:r>
          <a:endParaRPr lang="ru-RU" sz="2000" b="1" dirty="0">
            <a:solidFill>
              <a:srgbClr val="FF0000"/>
            </a:solidFill>
          </a:endParaRPr>
        </a:p>
      </dgm:t>
    </dgm:pt>
    <dgm:pt modelId="{87694B05-5061-401B-B710-0AB05F42C674}" type="parTrans" cxnId="{8AB127C0-BF4E-442A-8601-83A4C19A55B9}">
      <dgm:prSet/>
      <dgm:spPr/>
      <dgm:t>
        <a:bodyPr/>
        <a:lstStyle/>
        <a:p>
          <a:endParaRPr lang="ru-RU"/>
        </a:p>
      </dgm:t>
    </dgm:pt>
    <dgm:pt modelId="{9D05A2AB-0661-405D-9F85-784AFFB1B2B7}" type="sibTrans" cxnId="{8AB127C0-BF4E-442A-8601-83A4C19A55B9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D7DF152B-E8B7-4255-816B-EFD0E16016F7}" type="pres">
      <dgm:prSet presAssocID="{74F03EC3-9304-44A5-9C1F-128FCF71DDB5}" presName="Name0" presStyleCnt="0">
        <dgm:presLayoutVars>
          <dgm:chMax val="7"/>
          <dgm:chPref val="7"/>
          <dgm:dir/>
        </dgm:presLayoutVars>
      </dgm:prSet>
      <dgm:spPr/>
    </dgm:pt>
    <dgm:pt modelId="{DCD02F10-4F95-4743-818C-5C8DB68C9567}" type="pres">
      <dgm:prSet presAssocID="{74F03EC3-9304-44A5-9C1F-128FCF71DDB5}" presName="Name1" presStyleCnt="0"/>
      <dgm:spPr/>
    </dgm:pt>
    <dgm:pt modelId="{77FBBBA5-1B7C-4803-B761-FE5593822611}" type="pres">
      <dgm:prSet presAssocID="{9D05A2AB-0661-405D-9F85-784AFFB1B2B7}" presName="picture_1" presStyleCnt="0"/>
      <dgm:spPr/>
    </dgm:pt>
    <dgm:pt modelId="{4962506F-AA7E-487C-9896-FA8E766738B8}" type="pres">
      <dgm:prSet presAssocID="{9D05A2AB-0661-405D-9F85-784AFFB1B2B7}" presName="pictureRepeatNode" presStyleLbl="alignImgPlace1" presStyleIdx="0" presStyleCnt="1" custScaleX="181123" custScaleY="185273" custLinFactNeighborX="-8743" custLinFactNeighborY="38091"/>
      <dgm:spPr/>
      <dgm:t>
        <a:bodyPr/>
        <a:lstStyle/>
        <a:p>
          <a:endParaRPr lang="ru-RU"/>
        </a:p>
      </dgm:t>
    </dgm:pt>
    <dgm:pt modelId="{78D29727-4716-44BC-B221-51CA2E4C75DC}" type="pres">
      <dgm:prSet presAssocID="{8B8B1204-F578-4FAB-8EFF-2822E21896BA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B127C0-BF4E-442A-8601-83A4C19A55B9}" srcId="{74F03EC3-9304-44A5-9C1F-128FCF71DDB5}" destId="{8B8B1204-F578-4FAB-8EFF-2822E21896BA}" srcOrd="0" destOrd="0" parTransId="{87694B05-5061-401B-B710-0AB05F42C674}" sibTransId="{9D05A2AB-0661-405D-9F85-784AFFB1B2B7}"/>
    <dgm:cxn modelId="{73F1A02C-71FB-413A-A526-49F8697596AB}" type="presOf" srcId="{9D05A2AB-0661-405D-9F85-784AFFB1B2B7}" destId="{4962506F-AA7E-487C-9896-FA8E766738B8}" srcOrd="0" destOrd="0" presId="urn:microsoft.com/office/officeart/2008/layout/CircularPictureCallout"/>
    <dgm:cxn modelId="{2835B84D-0118-4FB1-8A91-44146E293E91}" type="presOf" srcId="{74F03EC3-9304-44A5-9C1F-128FCF71DDB5}" destId="{D7DF152B-E8B7-4255-816B-EFD0E16016F7}" srcOrd="0" destOrd="0" presId="urn:microsoft.com/office/officeart/2008/layout/CircularPictureCallout"/>
    <dgm:cxn modelId="{D40D5062-6DED-4F3E-B6B3-2BB1D4CB056F}" type="presOf" srcId="{8B8B1204-F578-4FAB-8EFF-2822E21896BA}" destId="{78D29727-4716-44BC-B221-51CA2E4C75DC}" srcOrd="0" destOrd="0" presId="urn:microsoft.com/office/officeart/2008/layout/CircularPictureCallout"/>
    <dgm:cxn modelId="{A1B0A06C-956B-4D95-86A1-D56AB2312A37}" type="presParOf" srcId="{D7DF152B-E8B7-4255-816B-EFD0E16016F7}" destId="{DCD02F10-4F95-4743-818C-5C8DB68C9567}" srcOrd="0" destOrd="0" presId="urn:microsoft.com/office/officeart/2008/layout/CircularPictureCallout"/>
    <dgm:cxn modelId="{B8E3A1A6-9302-40CF-B80D-A68C1BD2E4F7}" type="presParOf" srcId="{DCD02F10-4F95-4743-818C-5C8DB68C9567}" destId="{77FBBBA5-1B7C-4803-B761-FE5593822611}" srcOrd="0" destOrd="0" presId="urn:microsoft.com/office/officeart/2008/layout/CircularPictureCallout"/>
    <dgm:cxn modelId="{1D6DCA76-068B-4A5E-9CA7-C9B407862650}" type="presParOf" srcId="{77FBBBA5-1B7C-4803-B761-FE5593822611}" destId="{4962506F-AA7E-487C-9896-FA8E766738B8}" srcOrd="0" destOrd="0" presId="urn:microsoft.com/office/officeart/2008/layout/CircularPictureCallout"/>
    <dgm:cxn modelId="{BFCC1488-F44C-46FD-BC78-532438E525B8}" type="presParOf" srcId="{DCD02F10-4F95-4743-818C-5C8DB68C9567}" destId="{78D29727-4716-44BC-B221-51CA2E4C75DC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C47DEF-A71C-4E52-B87E-2019F275B731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AB807986-369C-4F95-A330-2BE2C796745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1</a:t>
          </a:r>
          <a:endParaRPr lang="ru-RU" sz="2000" b="1" dirty="0">
            <a:solidFill>
              <a:srgbClr val="FF0000"/>
            </a:solidFill>
          </a:endParaRPr>
        </a:p>
      </dgm:t>
    </dgm:pt>
    <dgm:pt modelId="{B1CDF466-6A26-435E-B63D-DB23DFCB1448}" type="parTrans" cxnId="{4B97345B-9F13-4C7B-9A09-FE67C899855E}">
      <dgm:prSet/>
      <dgm:spPr/>
      <dgm:t>
        <a:bodyPr/>
        <a:lstStyle/>
        <a:p>
          <a:endParaRPr lang="ru-RU"/>
        </a:p>
      </dgm:t>
    </dgm:pt>
    <dgm:pt modelId="{27B13A34-C9B8-4921-9BCC-B44DAF673E96}" type="sibTrans" cxnId="{4B97345B-9F13-4C7B-9A09-FE67C899855E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13CD55F8-DF96-4EE3-9140-5EAB3C3927CB}" type="pres">
      <dgm:prSet presAssocID="{77C47DEF-A71C-4E52-B87E-2019F275B731}" presName="Name0" presStyleCnt="0">
        <dgm:presLayoutVars>
          <dgm:chMax val="7"/>
          <dgm:chPref val="7"/>
          <dgm:dir/>
        </dgm:presLayoutVars>
      </dgm:prSet>
      <dgm:spPr/>
    </dgm:pt>
    <dgm:pt modelId="{0AE6F825-A7D7-4443-91B7-24FD103C48A9}" type="pres">
      <dgm:prSet presAssocID="{77C47DEF-A71C-4E52-B87E-2019F275B731}" presName="Name1" presStyleCnt="0"/>
      <dgm:spPr/>
    </dgm:pt>
    <dgm:pt modelId="{D3B8AC5A-5BA8-4026-9A66-2550F829F9CA}" type="pres">
      <dgm:prSet presAssocID="{27B13A34-C9B8-4921-9BCC-B44DAF673E96}" presName="picture_1" presStyleCnt="0"/>
      <dgm:spPr/>
    </dgm:pt>
    <dgm:pt modelId="{F96796B5-A20B-4E15-A597-41EB39D21FF3}" type="pres">
      <dgm:prSet presAssocID="{27B13A34-C9B8-4921-9BCC-B44DAF673E96}" presName="pictureRepeatNode" presStyleLbl="alignImgPlace1" presStyleIdx="0" presStyleCnt="1" custScaleX="200000" custScaleY="208218" custLinFactNeighborX="11111" custLinFactNeighborY="30425"/>
      <dgm:spPr/>
      <dgm:t>
        <a:bodyPr/>
        <a:lstStyle/>
        <a:p>
          <a:endParaRPr lang="ru-RU"/>
        </a:p>
      </dgm:t>
    </dgm:pt>
    <dgm:pt modelId="{BEEA2AA6-15F3-4BA5-A57F-62C57FECB47E}" type="pres">
      <dgm:prSet presAssocID="{AB807986-369C-4F95-A330-2BE2C796745A}" presName="text_1" presStyleLbl="node1" presStyleIdx="0" presStyleCnt="0" custAng="10800000" custFlipVert="1" custScaleX="57525" custScaleY="137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2C96E7-7D8C-4D55-88C3-A40557FB539E}" type="presOf" srcId="{27B13A34-C9B8-4921-9BCC-B44DAF673E96}" destId="{F96796B5-A20B-4E15-A597-41EB39D21FF3}" srcOrd="0" destOrd="0" presId="urn:microsoft.com/office/officeart/2008/layout/CircularPictureCallout"/>
    <dgm:cxn modelId="{C183757A-959F-4E2F-8F02-01465369B1CA}" type="presOf" srcId="{AB807986-369C-4F95-A330-2BE2C796745A}" destId="{BEEA2AA6-15F3-4BA5-A57F-62C57FECB47E}" srcOrd="0" destOrd="0" presId="urn:microsoft.com/office/officeart/2008/layout/CircularPictureCallout"/>
    <dgm:cxn modelId="{4B97345B-9F13-4C7B-9A09-FE67C899855E}" srcId="{77C47DEF-A71C-4E52-B87E-2019F275B731}" destId="{AB807986-369C-4F95-A330-2BE2C796745A}" srcOrd="0" destOrd="0" parTransId="{B1CDF466-6A26-435E-B63D-DB23DFCB1448}" sibTransId="{27B13A34-C9B8-4921-9BCC-B44DAF673E96}"/>
    <dgm:cxn modelId="{F8E78683-A884-423C-BED6-A9916E8B6DC2}" type="presOf" srcId="{77C47DEF-A71C-4E52-B87E-2019F275B731}" destId="{13CD55F8-DF96-4EE3-9140-5EAB3C3927CB}" srcOrd="0" destOrd="0" presId="urn:microsoft.com/office/officeart/2008/layout/CircularPictureCallout"/>
    <dgm:cxn modelId="{87D55417-6DA0-4FF5-8718-E368218D2F4A}" type="presParOf" srcId="{13CD55F8-DF96-4EE3-9140-5EAB3C3927CB}" destId="{0AE6F825-A7D7-4443-91B7-24FD103C48A9}" srcOrd="0" destOrd="0" presId="urn:microsoft.com/office/officeart/2008/layout/CircularPictureCallout"/>
    <dgm:cxn modelId="{DC547F66-65C1-4616-AB6F-97CEDC41084C}" type="presParOf" srcId="{0AE6F825-A7D7-4443-91B7-24FD103C48A9}" destId="{D3B8AC5A-5BA8-4026-9A66-2550F829F9CA}" srcOrd="0" destOrd="0" presId="urn:microsoft.com/office/officeart/2008/layout/CircularPictureCallout"/>
    <dgm:cxn modelId="{0FD24E61-30F3-464E-96F6-FC28DBC2CC90}" type="presParOf" srcId="{D3B8AC5A-5BA8-4026-9A66-2550F829F9CA}" destId="{F96796B5-A20B-4E15-A597-41EB39D21FF3}" srcOrd="0" destOrd="0" presId="urn:microsoft.com/office/officeart/2008/layout/CircularPictureCallout"/>
    <dgm:cxn modelId="{42789050-ED78-4DBB-94B0-02E6E25AB746}" type="presParOf" srcId="{0AE6F825-A7D7-4443-91B7-24FD103C48A9}" destId="{BEEA2AA6-15F3-4BA5-A57F-62C57FECB47E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AAEDD1-27BF-4225-BB09-C851C6D5FDE3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8799A6D8-B41F-4A76-928A-AD549DB49C0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3</a:t>
          </a:r>
          <a:endParaRPr lang="ru-RU" sz="2000" b="1" dirty="0">
            <a:solidFill>
              <a:srgbClr val="FF0000"/>
            </a:solidFill>
          </a:endParaRPr>
        </a:p>
      </dgm:t>
    </dgm:pt>
    <dgm:pt modelId="{2A677318-6C89-4DEA-9A67-5E4100C7FD0C}" type="parTrans" cxnId="{3268431C-C4CE-4AEE-9832-82200D5C3B7F}">
      <dgm:prSet/>
      <dgm:spPr/>
      <dgm:t>
        <a:bodyPr/>
        <a:lstStyle/>
        <a:p>
          <a:endParaRPr lang="ru-RU"/>
        </a:p>
      </dgm:t>
    </dgm:pt>
    <dgm:pt modelId="{7875257F-DD05-48C6-AA7C-1DC9B4183E53}" type="sibTrans" cxnId="{3268431C-C4CE-4AEE-9832-82200D5C3B7F}">
      <dgm:prSet/>
      <dgm:spPr>
        <a:solidFill>
          <a:schemeClr val="accent2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C339217F-93AE-4F63-8066-78F54E765F9E}" type="pres">
      <dgm:prSet presAssocID="{89AAEDD1-27BF-4225-BB09-C851C6D5FDE3}" presName="Name0" presStyleCnt="0">
        <dgm:presLayoutVars>
          <dgm:chMax val="7"/>
          <dgm:chPref val="7"/>
          <dgm:dir/>
        </dgm:presLayoutVars>
      </dgm:prSet>
      <dgm:spPr/>
    </dgm:pt>
    <dgm:pt modelId="{B7EE1768-D8FE-4EEB-9161-E1995CFFEA85}" type="pres">
      <dgm:prSet presAssocID="{89AAEDD1-27BF-4225-BB09-C851C6D5FDE3}" presName="Name1" presStyleCnt="0"/>
      <dgm:spPr/>
    </dgm:pt>
    <dgm:pt modelId="{0B0DED10-7BD7-46B0-B45C-CC28A8510FD8}" type="pres">
      <dgm:prSet presAssocID="{7875257F-DD05-48C6-AA7C-1DC9B4183E53}" presName="picture_1" presStyleCnt="0"/>
      <dgm:spPr/>
    </dgm:pt>
    <dgm:pt modelId="{12E8CF31-48D5-47E7-82F1-296DE093024B}" type="pres">
      <dgm:prSet presAssocID="{7875257F-DD05-48C6-AA7C-1DC9B4183E53}" presName="pictureRepeatNode" presStyleLbl="alignImgPlace1" presStyleIdx="0" presStyleCnt="1" custScaleX="109090" custScaleY="111111" custLinFactNeighborX="-6566" custLinFactNeighborY="0"/>
      <dgm:spPr/>
      <dgm:t>
        <a:bodyPr/>
        <a:lstStyle/>
        <a:p>
          <a:endParaRPr lang="ru-RU"/>
        </a:p>
      </dgm:t>
    </dgm:pt>
    <dgm:pt modelId="{70498F8C-A9B7-4BDE-812A-B9003D5B394A}" type="pres">
      <dgm:prSet presAssocID="{8799A6D8-B41F-4A76-928A-AD549DB49C0B}" presName="text_1" presStyleLbl="node1" presStyleIdx="0" presStyleCnt="0" custAng="10800000" custFlipVert="1" custScaleX="69444" custScaleY="100626" custLinFactY="-1009" custLinFactNeighborX="-868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68431C-C4CE-4AEE-9832-82200D5C3B7F}" srcId="{89AAEDD1-27BF-4225-BB09-C851C6D5FDE3}" destId="{8799A6D8-B41F-4A76-928A-AD549DB49C0B}" srcOrd="0" destOrd="0" parTransId="{2A677318-6C89-4DEA-9A67-5E4100C7FD0C}" sibTransId="{7875257F-DD05-48C6-AA7C-1DC9B4183E53}"/>
    <dgm:cxn modelId="{59D992A4-659E-48B2-AC0B-23321363423D}" type="presOf" srcId="{89AAEDD1-27BF-4225-BB09-C851C6D5FDE3}" destId="{C339217F-93AE-4F63-8066-78F54E765F9E}" srcOrd="0" destOrd="0" presId="urn:microsoft.com/office/officeart/2008/layout/CircularPictureCallout"/>
    <dgm:cxn modelId="{4D3D6328-EA80-4905-82BA-F292A891A40B}" type="presOf" srcId="{7875257F-DD05-48C6-AA7C-1DC9B4183E53}" destId="{12E8CF31-48D5-47E7-82F1-296DE093024B}" srcOrd="0" destOrd="0" presId="urn:microsoft.com/office/officeart/2008/layout/CircularPictureCallout"/>
    <dgm:cxn modelId="{208F38D5-74C2-47B2-8795-43E0E1EDE1CE}" type="presOf" srcId="{8799A6D8-B41F-4A76-928A-AD549DB49C0B}" destId="{70498F8C-A9B7-4BDE-812A-B9003D5B394A}" srcOrd="0" destOrd="0" presId="urn:microsoft.com/office/officeart/2008/layout/CircularPictureCallout"/>
    <dgm:cxn modelId="{AEF00A59-EB50-4A4B-A4AF-822AE166D675}" type="presParOf" srcId="{C339217F-93AE-4F63-8066-78F54E765F9E}" destId="{B7EE1768-D8FE-4EEB-9161-E1995CFFEA85}" srcOrd="0" destOrd="0" presId="urn:microsoft.com/office/officeart/2008/layout/CircularPictureCallout"/>
    <dgm:cxn modelId="{8C34568F-A149-4571-9A21-76A636516978}" type="presParOf" srcId="{B7EE1768-D8FE-4EEB-9161-E1995CFFEA85}" destId="{0B0DED10-7BD7-46B0-B45C-CC28A8510FD8}" srcOrd="0" destOrd="0" presId="urn:microsoft.com/office/officeart/2008/layout/CircularPictureCallout"/>
    <dgm:cxn modelId="{303D2FD4-341F-45CF-B1E8-4B9543000F3E}" type="presParOf" srcId="{0B0DED10-7BD7-46B0-B45C-CC28A8510FD8}" destId="{12E8CF31-48D5-47E7-82F1-296DE093024B}" srcOrd="0" destOrd="0" presId="urn:microsoft.com/office/officeart/2008/layout/CircularPictureCallout"/>
    <dgm:cxn modelId="{EF4665CD-C4A8-42FC-B35F-1DAE3FC7F3FD}" type="presParOf" srcId="{B7EE1768-D8FE-4EEB-9161-E1995CFFEA85}" destId="{70498F8C-A9B7-4BDE-812A-B9003D5B394A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7C7BB9-8DD7-43E4-B6CC-E34F9F737FBA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CE10005B-425E-469D-B678-B6C5A21D711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4</a:t>
          </a:r>
          <a:endParaRPr lang="ru-RU" sz="2000" b="1" dirty="0">
            <a:solidFill>
              <a:srgbClr val="FF0000"/>
            </a:solidFill>
          </a:endParaRPr>
        </a:p>
      </dgm:t>
    </dgm:pt>
    <dgm:pt modelId="{B17EC6A8-9755-486D-894C-193B2DCAFA11}" type="parTrans" cxnId="{26F5FBB4-8CE6-4257-BE0F-7B032B3BAC6E}">
      <dgm:prSet/>
      <dgm:spPr/>
      <dgm:t>
        <a:bodyPr/>
        <a:lstStyle/>
        <a:p>
          <a:endParaRPr lang="ru-RU"/>
        </a:p>
      </dgm:t>
    </dgm:pt>
    <dgm:pt modelId="{786AC0B6-653D-47BC-BB9B-73819199E337}" type="sibTrans" cxnId="{26F5FBB4-8CE6-4257-BE0F-7B032B3BAC6E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0100E9B0-2844-454C-851A-E1066DEF69BC}" type="pres">
      <dgm:prSet presAssocID="{DE7C7BB9-8DD7-43E4-B6CC-E34F9F737FBA}" presName="Name0" presStyleCnt="0">
        <dgm:presLayoutVars>
          <dgm:chMax val="7"/>
          <dgm:chPref val="7"/>
          <dgm:dir/>
        </dgm:presLayoutVars>
      </dgm:prSet>
      <dgm:spPr/>
    </dgm:pt>
    <dgm:pt modelId="{F1143640-B7E5-4443-80AA-A75C85EA7F24}" type="pres">
      <dgm:prSet presAssocID="{DE7C7BB9-8DD7-43E4-B6CC-E34F9F737FBA}" presName="Name1" presStyleCnt="0"/>
      <dgm:spPr/>
    </dgm:pt>
    <dgm:pt modelId="{DED51176-8E44-4569-829D-B2E497BF4A89}" type="pres">
      <dgm:prSet presAssocID="{786AC0B6-653D-47BC-BB9B-73819199E337}" presName="picture_1" presStyleCnt="0"/>
      <dgm:spPr/>
    </dgm:pt>
    <dgm:pt modelId="{A22A28A2-BB33-4CFB-9FE2-7918BD372771}" type="pres">
      <dgm:prSet presAssocID="{786AC0B6-653D-47BC-BB9B-73819199E337}" presName="pictureRepeatNode" presStyleLbl="alignImgPlace1" presStyleIdx="0" presStyleCnt="1" custScaleX="139807" custScaleY="147877" custLinFactNeighborX="54519" custLinFactNeighborY="16359"/>
      <dgm:spPr/>
      <dgm:t>
        <a:bodyPr/>
        <a:lstStyle/>
        <a:p>
          <a:endParaRPr lang="ru-RU"/>
        </a:p>
      </dgm:t>
    </dgm:pt>
    <dgm:pt modelId="{CD8A84D7-782E-4088-825B-0B5B0928924E}" type="pres">
      <dgm:prSet presAssocID="{CE10005B-425E-469D-B678-B6C5A21D711B}" presName="text_1" presStyleLbl="node1" presStyleIdx="0" presStyleCnt="0" custAng="0" custFlipVert="0" custScaleX="72115" custScaleY="251195" custLinFactY="-15844" custLinFactNeighborX="4807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9378C8-DF38-4923-863D-4F04196A55DB}" type="presOf" srcId="{DE7C7BB9-8DD7-43E4-B6CC-E34F9F737FBA}" destId="{0100E9B0-2844-454C-851A-E1066DEF69BC}" srcOrd="0" destOrd="0" presId="urn:microsoft.com/office/officeart/2008/layout/CircularPictureCallout"/>
    <dgm:cxn modelId="{9C943DB5-15A9-4396-9A0C-896327B028C7}" type="presOf" srcId="{CE10005B-425E-469D-B678-B6C5A21D711B}" destId="{CD8A84D7-782E-4088-825B-0B5B0928924E}" srcOrd="0" destOrd="0" presId="urn:microsoft.com/office/officeart/2008/layout/CircularPictureCallout"/>
    <dgm:cxn modelId="{26F5FBB4-8CE6-4257-BE0F-7B032B3BAC6E}" srcId="{DE7C7BB9-8DD7-43E4-B6CC-E34F9F737FBA}" destId="{CE10005B-425E-469D-B678-B6C5A21D711B}" srcOrd="0" destOrd="0" parTransId="{B17EC6A8-9755-486D-894C-193B2DCAFA11}" sibTransId="{786AC0B6-653D-47BC-BB9B-73819199E337}"/>
    <dgm:cxn modelId="{3CD4495A-591D-4B52-8E07-F0FF1C3BAA08}" type="presOf" srcId="{786AC0B6-653D-47BC-BB9B-73819199E337}" destId="{A22A28A2-BB33-4CFB-9FE2-7918BD372771}" srcOrd="0" destOrd="0" presId="urn:microsoft.com/office/officeart/2008/layout/CircularPictureCallout"/>
    <dgm:cxn modelId="{86134D63-243B-44FF-9790-396F1802881E}" type="presParOf" srcId="{0100E9B0-2844-454C-851A-E1066DEF69BC}" destId="{F1143640-B7E5-4443-80AA-A75C85EA7F24}" srcOrd="0" destOrd="0" presId="urn:microsoft.com/office/officeart/2008/layout/CircularPictureCallout"/>
    <dgm:cxn modelId="{28ECD747-2271-418E-9A25-1FD3337AF73C}" type="presParOf" srcId="{F1143640-B7E5-4443-80AA-A75C85EA7F24}" destId="{DED51176-8E44-4569-829D-B2E497BF4A89}" srcOrd="0" destOrd="0" presId="urn:microsoft.com/office/officeart/2008/layout/CircularPictureCallout"/>
    <dgm:cxn modelId="{060A6067-47C4-4D8B-AFD4-266A8AE0B5F8}" type="presParOf" srcId="{DED51176-8E44-4569-829D-B2E497BF4A89}" destId="{A22A28A2-BB33-4CFB-9FE2-7918BD372771}" srcOrd="0" destOrd="0" presId="urn:microsoft.com/office/officeart/2008/layout/CircularPictureCallout"/>
    <dgm:cxn modelId="{2D8D0D8F-5B17-49A8-A2E3-F941F6A7D55E}" type="presParOf" srcId="{F1143640-B7E5-4443-80AA-A75C85EA7F24}" destId="{CD8A84D7-782E-4088-825B-0B5B0928924E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BCA3D7-94A3-4B0A-A6A0-A515F3C39317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FFB7DEDC-5ADC-4AE6-9CA5-39D9E0D82FC2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5</a:t>
          </a:r>
          <a:endParaRPr lang="ru-RU" dirty="0">
            <a:solidFill>
              <a:srgbClr val="FF0000"/>
            </a:solidFill>
          </a:endParaRPr>
        </a:p>
      </dgm:t>
    </dgm:pt>
    <dgm:pt modelId="{C7BFFB37-FF23-4C97-950B-B3633811418B}" type="parTrans" cxnId="{FED90ED6-B251-48E3-8C02-6EAA5E31E7C3}">
      <dgm:prSet/>
      <dgm:spPr/>
      <dgm:t>
        <a:bodyPr/>
        <a:lstStyle/>
        <a:p>
          <a:endParaRPr lang="ru-RU"/>
        </a:p>
      </dgm:t>
    </dgm:pt>
    <dgm:pt modelId="{EA995620-F018-42ED-A134-453E796305C3}" type="sibTrans" cxnId="{FED90ED6-B251-48E3-8C02-6EAA5E31E7C3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00B74D10-3AAA-4172-98E2-02F14C7CC3C4}" type="pres">
      <dgm:prSet presAssocID="{81BCA3D7-94A3-4B0A-A6A0-A515F3C39317}" presName="Name0" presStyleCnt="0">
        <dgm:presLayoutVars>
          <dgm:chMax val="7"/>
          <dgm:chPref val="7"/>
          <dgm:dir/>
        </dgm:presLayoutVars>
      </dgm:prSet>
      <dgm:spPr/>
    </dgm:pt>
    <dgm:pt modelId="{874FB9F8-02B8-4CF7-BF74-216B5D6BB090}" type="pres">
      <dgm:prSet presAssocID="{81BCA3D7-94A3-4B0A-A6A0-A515F3C39317}" presName="Name1" presStyleCnt="0"/>
      <dgm:spPr/>
    </dgm:pt>
    <dgm:pt modelId="{D2835395-5B41-4675-BBA8-16DC8DA7563A}" type="pres">
      <dgm:prSet presAssocID="{EA995620-F018-42ED-A134-453E796305C3}" presName="picture_1" presStyleCnt="0"/>
      <dgm:spPr/>
    </dgm:pt>
    <dgm:pt modelId="{8E381708-FDA9-4B05-8165-5EA4E9121E04}" type="pres">
      <dgm:prSet presAssocID="{EA995620-F018-42ED-A134-453E796305C3}" presName="pictureRepeatNode" presStyleLbl="alignImgPlace1" presStyleIdx="0" presStyleCnt="1" custScaleX="140740" custScaleY="140741" custLinFactNeighborX="-7408" custLinFactNeighborY="7408"/>
      <dgm:spPr/>
      <dgm:t>
        <a:bodyPr/>
        <a:lstStyle/>
        <a:p>
          <a:endParaRPr lang="ru-RU"/>
        </a:p>
      </dgm:t>
    </dgm:pt>
    <dgm:pt modelId="{1DCB11D9-4ADB-4A2A-B723-2EF3F91CDC46}" type="pres">
      <dgm:prSet presAssocID="{FFB7DEDC-5ADC-4AE6-9CA5-39D9E0D82FC2}" presName="text_1" presStyleLbl="node1" presStyleIdx="0" presStyleCnt="0" custLinFactNeighborX="-2083" custLinFactNeighborY="-43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BFD9CE-76A0-4C90-93F4-3F2619461ACA}" type="presOf" srcId="{FFB7DEDC-5ADC-4AE6-9CA5-39D9E0D82FC2}" destId="{1DCB11D9-4ADB-4A2A-B723-2EF3F91CDC46}" srcOrd="0" destOrd="0" presId="urn:microsoft.com/office/officeart/2008/layout/CircularPictureCallout"/>
    <dgm:cxn modelId="{2248E523-C0D3-4D96-9E68-D2089795CD70}" type="presOf" srcId="{EA995620-F018-42ED-A134-453E796305C3}" destId="{8E381708-FDA9-4B05-8165-5EA4E9121E04}" srcOrd="0" destOrd="0" presId="urn:microsoft.com/office/officeart/2008/layout/CircularPictureCallout"/>
    <dgm:cxn modelId="{FED90ED6-B251-48E3-8C02-6EAA5E31E7C3}" srcId="{81BCA3D7-94A3-4B0A-A6A0-A515F3C39317}" destId="{FFB7DEDC-5ADC-4AE6-9CA5-39D9E0D82FC2}" srcOrd="0" destOrd="0" parTransId="{C7BFFB37-FF23-4C97-950B-B3633811418B}" sibTransId="{EA995620-F018-42ED-A134-453E796305C3}"/>
    <dgm:cxn modelId="{5EF920FC-E719-4B49-9A90-EB099FDFB269}" type="presOf" srcId="{81BCA3D7-94A3-4B0A-A6A0-A515F3C39317}" destId="{00B74D10-3AAA-4172-98E2-02F14C7CC3C4}" srcOrd="0" destOrd="0" presId="urn:microsoft.com/office/officeart/2008/layout/CircularPictureCallout"/>
    <dgm:cxn modelId="{7A1D2E55-2B4E-49FC-9B30-19A96C40EF13}" type="presParOf" srcId="{00B74D10-3AAA-4172-98E2-02F14C7CC3C4}" destId="{874FB9F8-02B8-4CF7-BF74-216B5D6BB090}" srcOrd="0" destOrd="0" presId="urn:microsoft.com/office/officeart/2008/layout/CircularPictureCallout"/>
    <dgm:cxn modelId="{A6B02A1A-086E-47A2-A81F-197B1F253ACC}" type="presParOf" srcId="{874FB9F8-02B8-4CF7-BF74-216B5D6BB090}" destId="{D2835395-5B41-4675-BBA8-16DC8DA7563A}" srcOrd="0" destOrd="0" presId="urn:microsoft.com/office/officeart/2008/layout/CircularPictureCallout"/>
    <dgm:cxn modelId="{6A638FC0-DD17-45D4-A4EB-056DBCE614A9}" type="presParOf" srcId="{D2835395-5B41-4675-BBA8-16DC8DA7563A}" destId="{8E381708-FDA9-4B05-8165-5EA4E9121E04}" srcOrd="0" destOrd="0" presId="urn:microsoft.com/office/officeart/2008/layout/CircularPictureCallout"/>
    <dgm:cxn modelId="{28626E03-4675-43A9-8382-1F86D93F6496}" type="presParOf" srcId="{874FB9F8-02B8-4CF7-BF74-216B5D6BB090}" destId="{1DCB11D9-4ADB-4A2A-B723-2EF3F91CDC46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3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6A88A23-F6F3-4E77-AB46-1C8F6A643614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0B2CC934-1D1A-4E0A-BC73-C0FBD7F9922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6</a:t>
          </a:r>
          <a:endParaRPr lang="ru-RU" sz="2000" b="1" dirty="0">
            <a:solidFill>
              <a:srgbClr val="FF0000"/>
            </a:solidFill>
          </a:endParaRPr>
        </a:p>
      </dgm:t>
    </dgm:pt>
    <dgm:pt modelId="{ABFA2327-F0A3-4CB8-B1A9-38287B428BB8}" type="parTrans" cxnId="{F6A10DF7-2CA7-4615-9DC2-EA04F2861C84}">
      <dgm:prSet/>
      <dgm:spPr/>
      <dgm:t>
        <a:bodyPr/>
        <a:lstStyle/>
        <a:p>
          <a:endParaRPr lang="ru-RU"/>
        </a:p>
      </dgm:t>
    </dgm:pt>
    <dgm:pt modelId="{0B74E16D-8A3D-4E01-ADE7-F502FD2C3DF0}" type="sibTrans" cxnId="{F6A10DF7-2CA7-4615-9DC2-EA04F2861C84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A1A4ACAD-007D-449F-A69E-DEC48B663DAF}" type="pres">
      <dgm:prSet presAssocID="{36A88A23-F6F3-4E77-AB46-1C8F6A643614}" presName="Name0" presStyleCnt="0">
        <dgm:presLayoutVars>
          <dgm:chMax val="7"/>
          <dgm:chPref val="7"/>
          <dgm:dir/>
        </dgm:presLayoutVars>
      </dgm:prSet>
      <dgm:spPr/>
    </dgm:pt>
    <dgm:pt modelId="{FFEE7D73-7D98-418A-B783-D3A120DF3790}" type="pres">
      <dgm:prSet presAssocID="{36A88A23-F6F3-4E77-AB46-1C8F6A643614}" presName="Name1" presStyleCnt="0"/>
      <dgm:spPr/>
    </dgm:pt>
    <dgm:pt modelId="{5ADB0D29-AF8E-47D7-9454-98ACF5424A07}" type="pres">
      <dgm:prSet presAssocID="{0B74E16D-8A3D-4E01-ADE7-F502FD2C3DF0}" presName="picture_1" presStyleCnt="0"/>
      <dgm:spPr/>
    </dgm:pt>
    <dgm:pt modelId="{B3C3A35D-A1F8-4E5B-8750-E5FC3562D25E}" type="pres">
      <dgm:prSet presAssocID="{0B74E16D-8A3D-4E01-ADE7-F502FD2C3DF0}" presName="pictureRepeatNode" presStyleLbl="alignImgPlace1" presStyleIdx="0" presStyleCnt="1" custScaleX="118856" custScaleY="118180" custLinFactNeighborX="1852" custLinFactNeighborY="13635"/>
      <dgm:spPr/>
      <dgm:t>
        <a:bodyPr/>
        <a:lstStyle/>
        <a:p>
          <a:endParaRPr lang="ru-RU"/>
        </a:p>
      </dgm:t>
    </dgm:pt>
    <dgm:pt modelId="{AECC0DEA-4F6F-49CB-9B4F-B706D6DCE3A7}" type="pres">
      <dgm:prSet presAssocID="{0B2CC934-1D1A-4E0A-BC73-C0FBD7F9922E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B48B77-29E5-4429-88A5-275C1A60843A}" type="presOf" srcId="{0B2CC934-1D1A-4E0A-BC73-C0FBD7F9922E}" destId="{AECC0DEA-4F6F-49CB-9B4F-B706D6DCE3A7}" srcOrd="0" destOrd="0" presId="urn:microsoft.com/office/officeart/2008/layout/CircularPictureCallout"/>
    <dgm:cxn modelId="{1CDE0277-C0E2-4E4E-B562-AF19C3FD7AA9}" type="presOf" srcId="{0B74E16D-8A3D-4E01-ADE7-F502FD2C3DF0}" destId="{B3C3A35D-A1F8-4E5B-8750-E5FC3562D25E}" srcOrd="0" destOrd="0" presId="urn:microsoft.com/office/officeart/2008/layout/CircularPictureCallout"/>
    <dgm:cxn modelId="{78EEB9B5-43BA-4817-9BF1-AA3E45DB38E8}" type="presOf" srcId="{36A88A23-F6F3-4E77-AB46-1C8F6A643614}" destId="{A1A4ACAD-007D-449F-A69E-DEC48B663DAF}" srcOrd="0" destOrd="0" presId="urn:microsoft.com/office/officeart/2008/layout/CircularPictureCallout"/>
    <dgm:cxn modelId="{F6A10DF7-2CA7-4615-9DC2-EA04F2861C84}" srcId="{36A88A23-F6F3-4E77-AB46-1C8F6A643614}" destId="{0B2CC934-1D1A-4E0A-BC73-C0FBD7F9922E}" srcOrd="0" destOrd="0" parTransId="{ABFA2327-F0A3-4CB8-B1A9-38287B428BB8}" sibTransId="{0B74E16D-8A3D-4E01-ADE7-F502FD2C3DF0}"/>
    <dgm:cxn modelId="{A7B1093E-1417-4884-9802-014B18725FA4}" type="presParOf" srcId="{A1A4ACAD-007D-449F-A69E-DEC48B663DAF}" destId="{FFEE7D73-7D98-418A-B783-D3A120DF3790}" srcOrd="0" destOrd="0" presId="urn:microsoft.com/office/officeart/2008/layout/CircularPictureCallout"/>
    <dgm:cxn modelId="{37660597-0142-49F0-AC8E-684B8D9B89F2}" type="presParOf" srcId="{FFEE7D73-7D98-418A-B783-D3A120DF3790}" destId="{5ADB0D29-AF8E-47D7-9454-98ACF5424A07}" srcOrd="0" destOrd="0" presId="urn:microsoft.com/office/officeart/2008/layout/CircularPictureCallout"/>
    <dgm:cxn modelId="{9D5272A0-C295-4C0E-9C15-D653DC631751}" type="presParOf" srcId="{5ADB0D29-AF8E-47D7-9454-98ACF5424A07}" destId="{B3C3A35D-A1F8-4E5B-8750-E5FC3562D25E}" srcOrd="0" destOrd="0" presId="urn:microsoft.com/office/officeart/2008/layout/CircularPictureCallout"/>
    <dgm:cxn modelId="{34091EC0-A8BE-4BC5-9268-ADB3E7933754}" type="presParOf" srcId="{FFEE7D73-7D98-418A-B783-D3A120DF3790}" destId="{AECC0DEA-4F6F-49CB-9B4F-B706D6DCE3A7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3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4F03EC3-9304-44A5-9C1F-128FCF71DDB5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D7DF152B-E8B7-4255-816B-EFD0E16016F7}" type="pres">
      <dgm:prSet presAssocID="{74F03EC3-9304-44A5-9C1F-128FCF71DDB5}" presName="Name0" presStyleCnt="0">
        <dgm:presLayoutVars>
          <dgm:chMax val="7"/>
          <dgm:chPref val="7"/>
          <dgm:dir/>
        </dgm:presLayoutVars>
      </dgm:prSet>
      <dgm:spPr/>
    </dgm:pt>
    <dgm:pt modelId="{DCD02F10-4F95-4743-818C-5C8DB68C9567}" type="pres">
      <dgm:prSet presAssocID="{74F03EC3-9304-44A5-9C1F-128FCF71DDB5}" presName="Name1" presStyleCnt="0"/>
      <dgm:spPr/>
    </dgm:pt>
  </dgm:ptLst>
  <dgm:cxnLst>
    <dgm:cxn modelId="{2835B84D-0118-4FB1-8A91-44146E293E91}" type="presOf" srcId="{74F03EC3-9304-44A5-9C1F-128FCF71DDB5}" destId="{D7DF152B-E8B7-4255-816B-EFD0E16016F7}" srcOrd="0" destOrd="0" presId="urn:microsoft.com/office/officeart/2008/layout/CircularPictureCallout"/>
    <dgm:cxn modelId="{A1B0A06C-956B-4D95-86A1-D56AB2312A37}" type="presParOf" srcId="{D7DF152B-E8B7-4255-816B-EFD0E16016F7}" destId="{DCD02F10-4F95-4743-818C-5C8DB68C9567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4F03EC3-9304-44A5-9C1F-128FCF71DDB5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8B8B1204-F578-4FAB-8EFF-2822E21896B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hlinkClick xmlns:r="http://schemas.openxmlformats.org/officeDocument/2006/relationships" r:id="rId1" action="ppaction://hlinksldjump"/>
            </a:rPr>
            <a:t>2</a:t>
          </a:r>
          <a:endParaRPr lang="ru-RU" sz="2000" b="1" dirty="0">
            <a:solidFill>
              <a:srgbClr val="FF0000"/>
            </a:solidFill>
          </a:endParaRPr>
        </a:p>
      </dgm:t>
    </dgm:pt>
    <dgm:pt modelId="{87694B05-5061-401B-B710-0AB05F42C674}" type="parTrans" cxnId="{8AB127C0-BF4E-442A-8601-83A4C19A55B9}">
      <dgm:prSet/>
      <dgm:spPr/>
      <dgm:t>
        <a:bodyPr/>
        <a:lstStyle/>
        <a:p>
          <a:endParaRPr lang="ru-RU"/>
        </a:p>
      </dgm:t>
    </dgm:pt>
    <dgm:pt modelId="{9D05A2AB-0661-405D-9F85-784AFFB1B2B7}" type="sibTrans" cxnId="{8AB127C0-BF4E-442A-8601-83A4C19A55B9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s://grizly.club/uploads/posts/2023-01/1674677740_grizly-club-p-klipart-oval-55.jpg"/>
        </a:ext>
      </dgm:extLst>
    </dgm:pt>
    <dgm:pt modelId="{D7DF152B-E8B7-4255-816B-EFD0E16016F7}" type="pres">
      <dgm:prSet presAssocID="{74F03EC3-9304-44A5-9C1F-128FCF71DDB5}" presName="Name0" presStyleCnt="0">
        <dgm:presLayoutVars>
          <dgm:chMax val="7"/>
          <dgm:chPref val="7"/>
          <dgm:dir/>
        </dgm:presLayoutVars>
      </dgm:prSet>
      <dgm:spPr/>
    </dgm:pt>
    <dgm:pt modelId="{DCD02F10-4F95-4743-818C-5C8DB68C9567}" type="pres">
      <dgm:prSet presAssocID="{74F03EC3-9304-44A5-9C1F-128FCF71DDB5}" presName="Name1" presStyleCnt="0"/>
      <dgm:spPr/>
    </dgm:pt>
    <dgm:pt modelId="{77FBBBA5-1B7C-4803-B761-FE5593822611}" type="pres">
      <dgm:prSet presAssocID="{9D05A2AB-0661-405D-9F85-784AFFB1B2B7}" presName="picture_1" presStyleCnt="0"/>
      <dgm:spPr/>
    </dgm:pt>
    <dgm:pt modelId="{4962506F-AA7E-487C-9896-FA8E766738B8}" type="pres">
      <dgm:prSet presAssocID="{9D05A2AB-0661-405D-9F85-784AFFB1B2B7}" presName="pictureRepeatNode" presStyleLbl="alignImgPlace1" presStyleIdx="0" presStyleCnt="1" custScaleX="181123" custScaleY="185273" custLinFactNeighborX="-8743" custLinFactNeighborY="38091"/>
      <dgm:spPr/>
      <dgm:t>
        <a:bodyPr/>
        <a:lstStyle/>
        <a:p>
          <a:endParaRPr lang="ru-RU"/>
        </a:p>
      </dgm:t>
    </dgm:pt>
    <dgm:pt modelId="{78D29727-4716-44BC-B221-51CA2E4C75DC}" type="pres">
      <dgm:prSet presAssocID="{8B8B1204-F578-4FAB-8EFF-2822E21896BA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B127C0-BF4E-442A-8601-83A4C19A55B9}" srcId="{74F03EC3-9304-44A5-9C1F-128FCF71DDB5}" destId="{8B8B1204-F578-4FAB-8EFF-2822E21896BA}" srcOrd="0" destOrd="0" parTransId="{87694B05-5061-401B-B710-0AB05F42C674}" sibTransId="{9D05A2AB-0661-405D-9F85-784AFFB1B2B7}"/>
    <dgm:cxn modelId="{73F1A02C-71FB-413A-A526-49F8697596AB}" type="presOf" srcId="{9D05A2AB-0661-405D-9F85-784AFFB1B2B7}" destId="{4962506F-AA7E-487C-9896-FA8E766738B8}" srcOrd="0" destOrd="0" presId="urn:microsoft.com/office/officeart/2008/layout/CircularPictureCallout"/>
    <dgm:cxn modelId="{2835B84D-0118-4FB1-8A91-44146E293E91}" type="presOf" srcId="{74F03EC3-9304-44A5-9C1F-128FCF71DDB5}" destId="{D7DF152B-E8B7-4255-816B-EFD0E16016F7}" srcOrd="0" destOrd="0" presId="urn:microsoft.com/office/officeart/2008/layout/CircularPictureCallout"/>
    <dgm:cxn modelId="{D40D5062-6DED-4F3E-B6B3-2BB1D4CB056F}" type="presOf" srcId="{8B8B1204-F578-4FAB-8EFF-2822E21896BA}" destId="{78D29727-4716-44BC-B221-51CA2E4C75DC}" srcOrd="0" destOrd="0" presId="urn:microsoft.com/office/officeart/2008/layout/CircularPictureCallout"/>
    <dgm:cxn modelId="{A1B0A06C-956B-4D95-86A1-D56AB2312A37}" type="presParOf" srcId="{D7DF152B-E8B7-4255-816B-EFD0E16016F7}" destId="{DCD02F10-4F95-4743-818C-5C8DB68C9567}" srcOrd="0" destOrd="0" presId="urn:microsoft.com/office/officeart/2008/layout/CircularPictureCallout"/>
    <dgm:cxn modelId="{B8E3A1A6-9302-40CF-B80D-A68C1BD2E4F7}" type="presParOf" srcId="{DCD02F10-4F95-4743-818C-5C8DB68C9567}" destId="{77FBBBA5-1B7C-4803-B761-FE5593822611}" srcOrd="0" destOrd="0" presId="urn:microsoft.com/office/officeart/2008/layout/CircularPictureCallout"/>
    <dgm:cxn modelId="{1D6DCA76-068B-4A5E-9CA7-C9B407862650}" type="presParOf" srcId="{77FBBBA5-1B7C-4803-B761-FE5593822611}" destId="{4962506F-AA7E-487C-9896-FA8E766738B8}" srcOrd="0" destOrd="0" presId="urn:microsoft.com/office/officeart/2008/layout/CircularPictureCallout"/>
    <dgm:cxn modelId="{BFCC1488-F44C-46FD-BC78-532438E525B8}" type="presParOf" srcId="{DCD02F10-4F95-4743-818C-5C8DB68C9567}" destId="{78D29727-4716-44BC-B221-51CA2E4C75DC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796B5-A20B-4E15-A597-41EB39D21FF3}">
      <dsp:nvSpPr>
        <dsp:cNvPr id="0" name=""/>
        <dsp:cNvSpPr/>
      </dsp:nvSpPr>
      <dsp:spPr>
        <a:xfrm>
          <a:off x="0" y="504057"/>
          <a:ext cx="1368152" cy="1424369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A2AA6-15F3-4BA5-A57F-62C57FECB47E}">
      <dsp:nvSpPr>
        <dsp:cNvPr id="0" name=""/>
        <dsp:cNvSpPr/>
      </dsp:nvSpPr>
      <dsp:spPr>
        <a:xfrm rot="10800000" flipV="1">
          <a:off x="558151" y="987266"/>
          <a:ext cx="251849" cy="30984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1</a:t>
          </a:r>
          <a:endParaRPr lang="ru-RU" sz="2000" b="1" kern="1200" dirty="0">
            <a:solidFill>
              <a:srgbClr val="FF0000"/>
            </a:solidFill>
          </a:endParaRPr>
        </a:p>
      </dsp:txBody>
      <dsp:txXfrm rot="-10800000">
        <a:off x="558151" y="987266"/>
        <a:ext cx="251849" cy="3098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8CF31-48D5-47E7-82F1-296DE093024B}">
      <dsp:nvSpPr>
        <dsp:cNvPr id="0" name=""/>
        <dsp:cNvSpPr/>
      </dsp:nvSpPr>
      <dsp:spPr>
        <a:xfrm>
          <a:off x="504057" y="0"/>
          <a:ext cx="1413963" cy="14401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498F8C-A9B7-4BDE-812A-B9003D5B394A}">
      <dsp:nvSpPr>
        <dsp:cNvPr id="0" name=""/>
        <dsp:cNvSpPr/>
      </dsp:nvSpPr>
      <dsp:spPr>
        <a:xfrm rot="10800000" flipV="1">
          <a:off x="936102" y="326878"/>
          <a:ext cx="576060" cy="43040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3</a:t>
          </a:r>
          <a:endParaRPr lang="ru-RU" sz="2000" b="1" kern="1200" dirty="0">
            <a:solidFill>
              <a:srgbClr val="FF0000"/>
            </a:solidFill>
          </a:endParaRPr>
        </a:p>
      </dsp:txBody>
      <dsp:txXfrm rot="-10800000">
        <a:off x="936102" y="326878"/>
        <a:ext cx="576060" cy="43040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A28A2-BB33-4CFB-9FE2-7918BD372771}">
      <dsp:nvSpPr>
        <dsp:cNvPr id="0" name=""/>
        <dsp:cNvSpPr/>
      </dsp:nvSpPr>
      <dsp:spPr>
        <a:xfrm>
          <a:off x="585140" y="578701"/>
          <a:ext cx="1359075" cy="1437524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8A84D7-782E-4088-825B-0B5B0928924E}">
      <dsp:nvSpPr>
        <dsp:cNvPr id="0" name=""/>
        <dsp:cNvSpPr/>
      </dsp:nvSpPr>
      <dsp:spPr>
        <a:xfrm>
          <a:off x="1046887" y="554435"/>
          <a:ext cx="448662" cy="8058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4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1046887" y="554435"/>
        <a:ext cx="448662" cy="80582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381708-FDA9-4B05-8165-5EA4E9121E04}">
      <dsp:nvSpPr>
        <dsp:cNvPr id="0" name=""/>
        <dsp:cNvSpPr/>
      </dsp:nvSpPr>
      <dsp:spPr>
        <a:xfrm>
          <a:off x="216021" y="144013"/>
          <a:ext cx="1368144" cy="1368154"/>
        </a:xfrm>
        <a:prstGeom prst="ellipse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CB11D9-4ADB-4A2A-B723-2EF3F91CDC46}">
      <dsp:nvSpPr>
        <dsp:cNvPr id="0" name=""/>
        <dsp:cNvSpPr/>
      </dsp:nvSpPr>
      <dsp:spPr>
        <a:xfrm>
          <a:off x="694159" y="648073"/>
          <a:ext cx="529977" cy="32079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5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694159" y="648073"/>
        <a:ext cx="529977" cy="32079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C3A35D-A1F8-4E5B-8750-E5FC3562D25E}">
      <dsp:nvSpPr>
        <dsp:cNvPr id="0" name=""/>
        <dsp:cNvSpPr/>
      </dsp:nvSpPr>
      <dsp:spPr>
        <a:xfrm>
          <a:off x="504053" y="1152131"/>
          <a:ext cx="1412166" cy="1404134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C0DEA-4F6F-49CB-9B4F-B706D6DCE3A7}">
      <dsp:nvSpPr>
        <dsp:cNvPr id="0" name=""/>
        <dsp:cNvSpPr/>
      </dsp:nvSpPr>
      <dsp:spPr>
        <a:xfrm>
          <a:off x="648069" y="1440160"/>
          <a:ext cx="1080124" cy="68177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6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648069" y="1440160"/>
        <a:ext cx="1080124" cy="6817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2506F-AA7E-487C-9896-FA8E766738B8}">
      <dsp:nvSpPr>
        <dsp:cNvPr id="0" name=""/>
        <dsp:cNvSpPr/>
      </dsp:nvSpPr>
      <dsp:spPr>
        <a:xfrm>
          <a:off x="5508" y="936103"/>
          <a:ext cx="1434653" cy="1467525"/>
        </a:xfrm>
        <a:prstGeom prst="ellips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D29727-4716-44BC-B221-51CA2E4C75DC}">
      <dsp:nvSpPr>
        <dsp:cNvPr id="0" name=""/>
        <dsp:cNvSpPr/>
      </dsp:nvSpPr>
      <dsp:spPr>
        <a:xfrm>
          <a:off x="538619" y="1392706"/>
          <a:ext cx="506936" cy="26138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2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538619" y="1392706"/>
        <a:ext cx="506936" cy="2613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796B5-A20B-4E15-A597-41EB39D21FF3}">
      <dsp:nvSpPr>
        <dsp:cNvPr id="0" name=""/>
        <dsp:cNvSpPr/>
      </dsp:nvSpPr>
      <dsp:spPr>
        <a:xfrm>
          <a:off x="0" y="504057"/>
          <a:ext cx="1368152" cy="1424369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A2AA6-15F3-4BA5-A57F-62C57FECB47E}">
      <dsp:nvSpPr>
        <dsp:cNvPr id="0" name=""/>
        <dsp:cNvSpPr/>
      </dsp:nvSpPr>
      <dsp:spPr>
        <a:xfrm rot="10800000" flipV="1">
          <a:off x="558151" y="987266"/>
          <a:ext cx="251849" cy="30984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1</a:t>
          </a:r>
          <a:endParaRPr lang="ru-RU" sz="2000" b="1" kern="1200" dirty="0">
            <a:solidFill>
              <a:srgbClr val="FF0000"/>
            </a:solidFill>
          </a:endParaRPr>
        </a:p>
      </dsp:txBody>
      <dsp:txXfrm rot="-10800000">
        <a:off x="558151" y="987266"/>
        <a:ext cx="251849" cy="3098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8CF31-48D5-47E7-82F1-296DE093024B}">
      <dsp:nvSpPr>
        <dsp:cNvPr id="0" name=""/>
        <dsp:cNvSpPr/>
      </dsp:nvSpPr>
      <dsp:spPr>
        <a:xfrm>
          <a:off x="504057" y="0"/>
          <a:ext cx="1413963" cy="14401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498F8C-A9B7-4BDE-812A-B9003D5B394A}">
      <dsp:nvSpPr>
        <dsp:cNvPr id="0" name=""/>
        <dsp:cNvSpPr/>
      </dsp:nvSpPr>
      <dsp:spPr>
        <a:xfrm rot="10800000" flipV="1">
          <a:off x="936102" y="326878"/>
          <a:ext cx="576060" cy="43040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3</a:t>
          </a:r>
          <a:endParaRPr lang="ru-RU" sz="2000" b="1" kern="1200" dirty="0">
            <a:solidFill>
              <a:srgbClr val="FF0000"/>
            </a:solidFill>
          </a:endParaRPr>
        </a:p>
      </dsp:txBody>
      <dsp:txXfrm rot="-10800000">
        <a:off x="936102" y="326878"/>
        <a:ext cx="576060" cy="4304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A28A2-BB33-4CFB-9FE2-7918BD372771}">
      <dsp:nvSpPr>
        <dsp:cNvPr id="0" name=""/>
        <dsp:cNvSpPr/>
      </dsp:nvSpPr>
      <dsp:spPr>
        <a:xfrm>
          <a:off x="585140" y="578701"/>
          <a:ext cx="1359075" cy="1437524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8A84D7-782E-4088-825B-0B5B0928924E}">
      <dsp:nvSpPr>
        <dsp:cNvPr id="0" name=""/>
        <dsp:cNvSpPr/>
      </dsp:nvSpPr>
      <dsp:spPr>
        <a:xfrm>
          <a:off x="1046887" y="554435"/>
          <a:ext cx="448662" cy="8058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4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1046887" y="554435"/>
        <a:ext cx="448662" cy="8058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381708-FDA9-4B05-8165-5EA4E9121E04}">
      <dsp:nvSpPr>
        <dsp:cNvPr id="0" name=""/>
        <dsp:cNvSpPr/>
      </dsp:nvSpPr>
      <dsp:spPr>
        <a:xfrm>
          <a:off x="216021" y="144013"/>
          <a:ext cx="1368144" cy="1368154"/>
        </a:xfrm>
        <a:prstGeom prst="ellipse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CB11D9-4ADB-4A2A-B723-2EF3F91CDC46}">
      <dsp:nvSpPr>
        <dsp:cNvPr id="0" name=""/>
        <dsp:cNvSpPr/>
      </dsp:nvSpPr>
      <dsp:spPr>
        <a:xfrm>
          <a:off x="648074" y="648071"/>
          <a:ext cx="622149" cy="32079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5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648074" y="648071"/>
        <a:ext cx="622149" cy="32079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C3A35D-A1F8-4E5B-8750-E5FC3562D25E}">
      <dsp:nvSpPr>
        <dsp:cNvPr id="0" name=""/>
        <dsp:cNvSpPr/>
      </dsp:nvSpPr>
      <dsp:spPr>
        <a:xfrm>
          <a:off x="504053" y="1008106"/>
          <a:ext cx="1412166" cy="1404134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C0DEA-4F6F-49CB-9B4F-B706D6DCE3A7}">
      <dsp:nvSpPr>
        <dsp:cNvPr id="0" name=""/>
        <dsp:cNvSpPr/>
      </dsp:nvSpPr>
      <dsp:spPr>
        <a:xfrm>
          <a:off x="807929" y="1585004"/>
          <a:ext cx="760404" cy="39208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6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807929" y="1585004"/>
        <a:ext cx="760404" cy="3920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2506F-AA7E-487C-9896-FA8E766738B8}">
      <dsp:nvSpPr>
        <dsp:cNvPr id="0" name=""/>
        <dsp:cNvSpPr/>
      </dsp:nvSpPr>
      <dsp:spPr>
        <a:xfrm>
          <a:off x="5508" y="936103"/>
          <a:ext cx="1434653" cy="1467525"/>
        </a:xfrm>
        <a:prstGeom prst="ellips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D29727-4716-44BC-B221-51CA2E4C75DC}">
      <dsp:nvSpPr>
        <dsp:cNvPr id="0" name=""/>
        <dsp:cNvSpPr/>
      </dsp:nvSpPr>
      <dsp:spPr>
        <a:xfrm>
          <a:off x="538619" y="1392706"/>
          <a:ext cx="506936" cy="26138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hlinkClick xmlns:r="http://schemas.openxmlformats.org/officeDocument/2006/relationships" r:id="" action="ppaction://hlinksldjump"/>
            </a:rPr>
            <a:t>2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538619" y="1392706"/>
        <a:ext cx="506936" cy="261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7C43B-E855-4899-9BE9-9188851F8458}" type="datetimeFigureOut">
              <a:rPr lang="ru-RU" smtClean="0"/>
              <a:t>вс 17.03.24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1F8F3-B996-4088-901D-5A530E209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16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86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097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70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562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221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568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099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5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61F8F3-B996-4088-901D-5A530E209377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374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351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16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36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25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910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1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639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721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842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27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068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87C1A-4C9A-4ACF-9917-BB4C18A2F41B}" type="datetimeFigureOut">
              <a:rPr lang="ru-RU" smtClean="0"/>
              <a:pPr/>
              <a:t>вс 17.03.24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F07D6-B536-4E73-B6C2-F50A705EB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slide" Target="slide28.xml"/><Relationship Id="rId21" Type="http://schemas.openxmlformats.org/officeDocument/2006/relationships/diagramQuickStyle" Target="../diagrams/quickStyle4.xml"/><Relationship Id="rId34" Type="http://schemas.openxmlformats.org/officeDocument/2006/relationships/diagramData" Target="../diagrams/data7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33" Type="http://schemas.microsoft.com/office/2007/relationships/diagramDrawing" Target="../diagrams/drawing6.xml"/><Relationship Id="rId38" Type="http://schemas.microsoft.com/office/2007/relationships/diagramDrawing" Target="../diagrams/drawing7.xml"/><Relationship Id="rId2" Type="http://schemas.openxmlformats.org/officeDocument/2006/relationships/slide" Target="slide3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29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32" Type="http://schemas.openxmlformats.org/officeDocument/2006/relationships/diagramColors" Target="../diagrams/colors6.xml"/><Relationship Id="rId37" Type="http://schemas.openxmlformats.org/officeDocument/2006/relationships/diagramColors" Target="../diagrams/colors7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36" Type="http://schemas.openxmlformats.org/officeDocument/2006/relationships/diagramQuickStyle" Target="../diagrams/quickStyle7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31" Type="http://schemas.openxmlformats.org/officeDocument/2006/relationships/diagramQuickStyle" Target="../diagrams/quickStyle6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Relationship Id="rId30" Type="http://schemas.openxmlformats.org/officeDocument/2006/relationships/diagramLayout" Target="../diagrams/layout6.xml"/><Relationship Id="rId35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13" Type="http://schemas.microsoft.com/office/2007/relationships/diagramDrawing" Target="../diagrams/drawing9.xml"/><Relationship Id="rId18" Type="http://schemas.microsoft.com/office/2007/relationships/diagramDrawing" Target="../diagrams/drawing10.xml"/><Relationship Id="rId26" Type="http://schemas.openxmlformats.org/officeDocument/2006/relationships/diagramQuickStyle" Target="../diagrams/quickStyle12.xml"/><Relationship Id="rId3" Type="http://schemas.openxmlformats.org/officeDocument/2006/relationships/slide" Target="slide28.xml"/><Relationship Id="rId21" Type="http://schemas.openxmlformats.org/officeDocument/2006/relationships/diagramQuickStyle" Target="../diagrams/quickStyle11.xml"/><Relationship Id="rId34" Type="http://schemas.openxmlformats.org/officeDocument/2006/relationships/diagramData" Target="../diagrams/data14.xml"/><Relationship Id="rId7" Type="http://schemas.openxmlformats.org/officeDocument/2006/relationships/diagramColors" Target="../diagrams/colors8.xml"/><Relationship Id="rId12" Type="http://schemas.openxmlformats.org/officeDocument/2006/relationships/diagramColors" Target="../diagrams/colors9.xml"/><Relationship Id="rId17" Type="http://schemas.openxmlformats.org/officeDocument/2006/relationships/diagramColors" Target="../diagrams/colors10.xml"/><Relationship Id="rId25" Type="http://schemas.openxmlformats.org/officeDocument/2006/relationships/diagramLayout" Target="../diagrams/layout12.xml"/><Relationship Id="rId33" Type="http://schemas.microsoft.com/office/2007/relationships/diagramDrawing" Target="../diagrams/drawing13.xml"/><Relationship Id="rId38" Type="http://schemas.microsoft.com/office/2007/relationships/diagramDrawing" Target="../diagrams/drawing14.xml"/><Relationship Id="rId2" Type="http://schemas.openxmlformats.org/officeDocument/2006/relationships/slide" Target="slide3.xml"/><Relationship Id="rId16" Type="http://schemas.openxmlformats.org/officeDocument/2006/relationships/diagramQuickStyle" Target="../diagrams/quickStyle10.xml"/><Relationship Id="rId20" Type="http://schemas.openxmlformats.org/officeDocument/2006/relationships/diagramLayout" Target="../diagrams/layout11.xml"/><Relationship Id="rId29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11" Type="http://schemas.openxmlformats.org/officeDocument/2006/relationships/diagramQuickStyle" Target="../diagrams/quickStyle9.xml"/><Relationship Id="rId24" Type="http://schemas.openxmlformats.org/officeDocument/2006/relationships/diagramData" Target="../diagrams/data12.xml"/><Relationship Id="rId32" Type="http://schemas.openxmlformats.org/officeDocument/2006/relationships/diagramColors" Target="../diagrams/colors13.xml"/><Relationship Id="rId37" Type="http://schemas.openxmlformats.org/officeDocument/2006/relationships/diagramColors" Target="../diagrams/colors14.xml"/><Relationship Id="rId5" Type="http://schemas.openxmlformats.org/officeDocument/2006/relationships/diagramLayout" Target="../diagrams/layout8.xml"/><Relationship Id="rId15" Type="http://schemas.openxmlformats.org/officeDocument/2006/relationships/diagramLayout" Target="../diagrams/layout10.xml"/><Relationship Id="rId23" Type="http://schemas.microsoft.com/office/2007/relationships/diagramDrawing" Target="../diagrams/drawing11.xml"/><Relationship Id="rId28" Type="http://schemas.microsoft.com/office/2007/relationships/diagramDrawing" Target="../diagrams/drawing12.xml"/><Relationship Id="rId36" Type="http://schemas.openxmlformats.org/officeDocument/2006/relationships/diagramQuickStyle" Target="../diagrams/quickStyle14.xml"/><Relationship Id="rId10" Type="http://schemas.openxmlformats.org/officeDocument/2006/relationships/diagramLayout" Target="../diagrams/layout9.xml"/><Relationship Id="rId19" Type="http://schemas.openxmlformats.org/officeDocument/2006/relationships/diagramData" Target="../diagrams/data11.xml"/><Relationship Id="rId31" Type="http://schemas.openxmlformats.org/officeDocument/2006/relationships/diagramQuickStyle" Target="../diagrams/quickStyle13.xml"/><Relationship Id="rId4" Type="http://schemas.openxmlformats.org/officeDocument/2006/relationships/diagramData" Target="../diagrams/data8.xml"/><Relationship Id="rId9" Type="http://schemas.openxmlformats.org/officeDocument/2006/relationships/diagramData" Target="../diagrams/data9.xml"/><Relationship Id="rId14" Type="http://schemas.openxmlformats.org/officeDocument/2006/relationships/diagramData" Target="../diagrams/data10.xml"/><Relationship Id="rId22" Type="http://schemas.openxmlformats.org/officeDocument/2006/relationships/diagramColors" Target="../diagrams/colors11.xml"/><Relationship Id="rId27" Type="http://schemas.openxmlformats.org/officeDocument/2006/relationships/diagramColors" Target="../diagrams/colors12.xml"/><Relationship Id="rId30" Type="http://schemas.openxmlformats.org/officeDocument/2006/relationships/diagramLayout" Target="../diagrams/layout13.xml"/><Relationship Id="rId35" Type="http://schemas.openxmlformats.org/officeDocument/2006/relationships/diagramLayout" Target="../diagrams/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29.xml"/><Relationship Id="rId4" Type="http://schemas.openxmlformats.org/officeDocument/2006/relationships/slide" Target="slide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1.xml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6864" cy="1872208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 smtClean="0">
                <a:latin typeface="Monotype Corsiva" pitchFamily="66" charset="0"/>
              </a:rPr>
              <a:t/>
            </a:r>
            <a:br>
              <a:rPr lang="ru-RU" sz="6000" dirty="0" smtClean="0">
                <a:latin typeface="Monotype Corsiva" pitchFamily="66" charset="0"/>
              </a:rPr>
            </a:b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 smtClean="0">
                <a:latin typeface="Monotype Corsiva" pitchFamily="66" charset="0"/>
              </a:rPr>
              <a:t/>
            </a:r>
            <a:br>
              <a:rPr lang="ru-RU" sz="6000" dirty="0" smtClean="0">
                <a:latin typeface="Monotype Corsiva" pitchFamily="66" charset="0"/>
              </a:rPr>
            </a:b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для проведения занятия 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Электрическое поле</a:t>
            </a:r>
            <a:b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(обобщение и систематизация знаний по физике)</a:t>
            </a:r>
            <a:r>
              <a:rPr lang="ru-RU" sz="2700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85776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Шелудько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Михайловна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физики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Лесосибирский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техникум»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6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		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29840" y="1690688"/>
            <a:ext cx="8118624" cy="1450280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рисунке дана зависимость потенциала электростатического поля от координаты. Напряженность поля равна нулю на участке.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734167" y="5132768"/>
            <a:ext cx="11967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3-4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10" name="image92.jpeg" descr="итог3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555776" y="3140968"/>
            <a:ext cx="3096344" cy="199149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7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568952" cy="1512168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dirty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приведенного графика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силы тока от напряжения для трех сопротивлений соответственно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</a:t>
            </a:r>
            <a:r>
              <a:rPr lang="ru-RU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</a:t>
            </a:r>
            <a:r>
              <a:rPr lang="ru-RU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следует, что наибольшее из этих сопротивлений:</a:t>
            </a:r>
          </a:p>
          <a:p>
            <a:pPr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444208" y="4745289"/>
            <a:ext cx="2448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ru-RU" sz="4000" b="1" dirty="0" smtClean="0">
                <a:latin typeface="Monotype Corsiva" pitchFamily="66" charset="0"/>
              </a:rPr>
              <a:t>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3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8" name="image99.jpeg" descr="зптока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15816" y="3284984"/>
            <a:ext cx="2304256" cy="157848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537" y="33265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507288" cy="1180727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силы тока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протекающего через сопротивление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 напряжения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дана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рисунке. Чему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равна мощность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	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ыделяемая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напряжении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40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429256" y="4357694"/>
            <a:ext cx="3143272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436096" y="4549693"/>
            <a:ext cx="31364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ru-RU" sz="3200" b="1" i="1" dirty="0" smtClean="0"/>
              <a:t>    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Вт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10" name="image111.jpeg" descr="зптока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5776" y="2852936"/>
            <a:ext cx="2520280" cy="17241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10670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/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изменятся показания амперметра и вольтметра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V1,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ползунок реостата переместить из крайнего правого положения в крайнее левое? Как изменятся показания вольтметра V?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03648" y="5476001"/>
            <a:ext cx="6192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latin typeface="Monotype Corsiva" panose="03010101010201010101" pitchFamily="66" charset="0"/>
              </a:rPr>
              <a:t>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Увеличатся, не изменится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1839" t="5978" r="1357" b="5094"/>
          <a:stretch/>
        </p:blipFill>
        <p:spPr>
          <a:xfrm>
            <a:off x="2771800" y="2996952"/>
            <a:ext cx="2722255" cy="21294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10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3246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sz="2400" i="1" dirty="0">
                <a:solidFill>
                  <a:srgbClr val="CC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Определите общее сопротивление и силу тока в цепи,</a:t>
            </a:r>
            <a:r>
              <a:rPr lang="ru-RU" sz="2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если цепь находится под напряжением 2,4 В</a:t>
            </a:r>
            <a:endParaRPr lang="ru-RU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508104" y="4912755"/>
            <a:ext cx="32403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Ом; 1,2 А</a:t>
            </a:r>
            <a:r>
              <a:rPr lang="ru-RU" sz="2800" b="1" dirty="0" smtClean="0">
                <a:latin typeface="Monotype Corsiva" pitchFamily="66" charset="0"/>
              </a:rPr>
              <a:t>	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3074" name="Picture 2" descr="https://cf2.ppt-online.org/files2/slide/b/BAWHUyS5ENzane049MG2YLvPfdoZTXKJgrxOQR/slide-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5" t="27668" r="3203" b="44764"/>
          <a:stretch/>
        </p:blipFill>
        <p:spPr bwMode="auto">
          <a:xfrm>
            <a:off x="2987824" y="2852936"/>
            <a:ext cx="2500132" cy="201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74725"/>
          </a:xfrm>
        </p:spPr>
        <p:txBody>
          <a:bodyPr/>
          <a:lstStyle/>
          <a:p>
            <a:pPr algn="ctr" eaLnBrk="1" hangingPunct="1"/>
            <a:r>
              <a:rPr lang="ru-RU" altLang="ru-RU" sz="5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величина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50" y="6143625"/>
            <a:ext cx="571500" cy="428625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2" name="Прямоугольник 21507"/>
          <p:cNvSpPr>
            <a:spLocks noChangeArrowheads="1"/>
          </p:cNvSpPr>
          <p:nvPr/>
        </p:nvSpPr>
        <p:spPr bwMode="auto">
          <a:xfrm>
            <a:off x="5795963" y="2852738"/>
            <a:ext cx="72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latin typeface="Monotype Corsiva" panose="03010101010201010101" pitchFamily="66" charset="0"/>
                <a:hlinkClick r:id="rId3" action="ppaction://hlinksldjump"/>
              </a:rPr>
              <a:t> </a:t>
            </a:r>
            <a:endParaRPr lang="ru-RU" altLang="ru-RU"/>
          </a:p>
        </p:txBody>
      </p:sp>
      <p:sp>
        <p:nvSpPr>
          <p:cNvPr id="17413" name="Прямоугольник 21510"/>
          <p:cNvSpPr>
            <a:spLocks noChangeArrowheads="1"/>
          </p:cNvSpPr>
          <p:nvPr/>
        </p:nvSpPr>
        <p:spPr bwMode="auto">
          <a:xfrm>
            <a:off x="2771775" y="3983038"/>
            <a:ext cx="79216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</p:txBody>
      </p:sp>
      <p:sp>
        <p:nvSpPr>
          <p:cNvPr id="17414" name="Прямоугольник 21511"/>
          <p:cNvSpPr>
            <a:spLocks noChangeArrowheads="1"/>
          </p:cNvSpPr>
          <p:nvPr/>
        </p:nvSpPr>
        <p:spPr bwMode="auto">
          <a:xfrm>
            <a:off x="4378325" y="3244850"/>
            <a:ext cx="2857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</p:txBody>
      </p:sp>
      <p:graphicFrame>
        <p:nvGraphicFramePr>
          <p:cNvPr id="27" name="Схема 26"/>
          <p:cNvGraphicFramePr/>
          <p:nvPr/>
        </p:nvGraphicFramePr>
        <p:xfrm>
          <a:off x="1475656" y="3789040"/>
          <a:ext cx="158417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2156641182"/>
              </p:ext>
            </p:extLst>
          </p:nvPr>
        </p:nvGraphicFramePr>
        <p:xfrm>
          <a:off x="1115616" y="2996952"/>
          <a:ext cx="158417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1633570019"/>
              </p:ext>
            </p:extLst>
          </p:nvPr>
        </p:nvGraphicFramePr>
        <p:xfrm>
          <a:off x="755576" y="1196752"/>
          <a:ext cx="1368152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30" name="Схема 29"/>
          <p:cNvGraphicFramePr/>
          <p:nvPr/>
        </p:nvGraphicFramePr>
        <p:xfrm>
          <a:off x="3275856" y="1772816"/>
          <a:ext cx="2592288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31" name="Схема 30"/>
          <p:cNvGraphicFramePr/>
          <p:nvPr/>
        </p:nvGraphicFramePr>
        <p:xfrm>
          <a:off x="6300192" y="1052736"/>
          <a:ext cx="1944216" cy="227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graphicFrame>
        <p:nvGraphicFramePr>
          <p:cNvPr id="32" name="Схема 31"/>
          <p:cNvGraphicFramePr/>
          <p:nvPr/>
        </p:nvGraphicFramePr>
        <p:xfrm>
          <a:off x="5436096" y="3284984"/>
          <a:ext cx="1944216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9" r:lo="rId30" r:qs="rId31" r:cs="rId32"/>
          </a:graphicData>
        </a:graphic>
      </p:graphicFrame>
      <p:graphicFrame>
        <p:nvGraphicFramePr>
          <p:cNvPr id="33" name="Схема 32"/>
          <p:cNvGraphicFramePr/>
          <p:nvPr/>
        </p:nvGraphicFramePr>
        <p:xfrm>
          <a:off x="3203848" y="3933056"/>
          <a:ext cx="237626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4" r:lo="rId35" r:qs="rId36" r:cs="rId37"/>
          </a:graphicData>
        </a:graphic>
      </p:graphicFrame>
    </p:spTree>
    <p:extLst>
      <p:ext uri="{BB962C8B-B14F-4D97-AF65-F5344CB8AC3E}">
        <p14:creationId xmlns:p14="http://schemas.microsoft.com/office/powerpoint/2010/main" val="18454039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568952" cy="1325563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напряженности электрического поля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" action="ppaction://hlinkshowjump?jump=previousslide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995936" y="3598725"/>
            <a:ext cx="40765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Н/Кл или В/м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13100954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692696"/>
            <a:ext cx="8086754" cy="1325563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 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заряда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91880" y="3397654"/>
            <a:ext cx="45805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 (Кулон)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6866B83-AA57-EDAE-7B55-3D17BDEC4312}"/>
              </a:ext>
            </a:extLst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962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086754" cy="13255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потенциала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275856" y="3993476"/>
            <a:ext cx="47966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(Вольт)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4AFE8B0-5C90-5B61-09F6-2CB027089FEB}"/>
              </a:ext>
            </a:extLst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7390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352928" cy="132556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ЭДС источника тока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067944" y="3985768"/>
            <a:ext cx="40045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(Вольт)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36E858B-4AD0-0537-B304-169353933FD9}"/>
              </a:ext>
            </a:extLst>
          </p:cNvPr>
          <p:cNvSpPr/>
          <p:nvPr/>
        </p:nvSpPr>
        <p:spPr>
          <a:xfrm>
            <a:off x="8072462" y="6021288"/>
            <a:ext cx="642942" cy="55098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7063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76672"/>
            <a:ext cx="7886700" cy="61206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систематизация знаний по данной теме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теоретический материал по теме;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практический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навык- решение задач по теме;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мотивировать обучающихся к изучению предмета.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чувство уважения друг к другу; доброжелательность,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толерантность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чувство товарищества и сопереживания;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инициативность и активность;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упорство и настойчивость в достижении цели.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память, внимание;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обучающихся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компьютер, мультимедийный проектор,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391876" cy="1325563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электроемкости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707904" y="3646627"/>
            <a:ext cx="43645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 (Фарад)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D56B14B-7E8B-7B4C-567B-8DDFB07DFE35}"/>
              </a:ext>
            </a:extLst>
          </p:cNvPr>
          <p:cNvSpPr/>
          <p:nvPr/>
        </p:nvSpPr>
        <p:spPr>
          <a:xfrm>
            <a:off x="8072462" y="6093296"/>
            <a:ext cx="603994" cy="478976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843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086754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91880" y="4044275"/>
            <a:ext cx="45805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(Ампер)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0D60B5F-7320-870C-3DC2-058F55A7B42C}"/>
              </a:ext>
            </a:extLst>
          </p:cNvPr>
          <p:cNvSpPr/>
          <p:nvPr/>
        </p:nvSpPr>
        <p:spPr>
          <a:xfrm>
            <a:off x="8072462" y="6093296"/>
            <a:ext cx="603994" cy="478976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722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46" y="17619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685792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hlinkClick r:id="rId2" action="ppaction://hlinksldjump"/>
              </a:rPr>
              <a:t>1. Силовой …</a:t>
            </a: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2214554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>
                <a:hlinkClick r:id="rId3" action="ppaction://hlinksldjump"/>
              </a:rPr>
              <a:t>2. Энергетической…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596" y="3071810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>
                <a:hlinkClick r:id="rId4" action="ppaction://hlinksldjump"/>
              </a:rPr>
              <a:t>3. Внутри… </a:t>
            </a:r>
            <a:r>
              <a:rPr lang="ru-RU" sz="3200" dirty="0"/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3857628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>
                <a:hlinkClick r:id="rId5" action="ppaction://hlinksldjump"/>
              </a:rPr>
              <a:t>4. </a:t>
            </a:r>
            <a:r>
              <a:rPr lang="ru-RU" sz="3200" dirty="0" smtClean="0">
                <a:hlinkClick r:id="rId5" action="ppaction://hlinksldjump"/>
              </a:rPr>
              <a:t>Действие…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4786322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>
                <a:hlinkClick r:id="rId6" action="ppaction://hlinksldjump"/>
              </a:rPr>
              <a:t>5. </a:t>
            </a:r>
            <a:r>
              <a:rPr lang="ru-RU" sz="3200" dirty="0" smtClean="0">
                <a:hlinkClick r:id="rId6" action="ppaction://hlinksldjump"/>
              </a:rPr>
              <a:t>Сопротивление проводника…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28596" y="5643578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hlinkClick r:id="rId7" action="ppaction://hlinksldjump"/>
              </a:rPr>
              <a:t>6. </a:t>
            </a:r>
            <a:r>
              <a:rPr lang="ru-RU" sz="3200" noProof="0" dirty="0" smtClean="0">
                <a:hlinkClick r:id="rId7" action="ppaction://hlinksldjump"/>
              </a:rPr>
              <a:t>Сопротивление источника</a:t>
            </a:r>
            <a:r>
              <a:rPr lang="ru-RU" sz="3200" dirty="0" smtClean="0">
                <a:hlinkClick r:id="rId7" action="ppaction://hlinksldjump"/>
              </a:rPr>
              <a:t>...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Управляющая кнопка: домой 8">
            <a:hlinkClick r:id="rId8" action="ppaction://hlinksldjump" highlightClick="1"/>
          </p:cNvPr>
          <p:cNvSpPr/>
          <p:nvPr/>
        </p:nvSpPr>
        <p:spPr>
          <a:xfrm>
            <a:off x="8100392" y="6021288"/>
            <a:ext cx="571472" cy="42862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1442877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Силовой характеристикой электрического поля  является…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857752" y="3929066"/>
            <a:ext cx="3000396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172400" y="6093296"/>
            <a:ext cx="571504" cy="42862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19873" y="4133190"/>
            <a:ext cx="5309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напряженность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2376264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Энергетической характеристикой электрического поля является…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100392" y="6093296"/>
            <a:ext cx="571504" cy="42862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82707" y="4051135"/>
            <a:ext cx="73470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latin typeface="Monotype Corsiva" panose="03010101010201010101" pitchFamily="66" charset="0"/>
              </a:rPr>
              <a:t>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3116"/>
            <a:ext cx="8032976" cy="1285884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источника тока заряды движутся под действием …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100392" y="6093296"/>
            <a:ext cx="571504" cy="42862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915816" y="4005064"/>
            <a:ext cx="25311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торонних сил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сторонних сил характеризуется физической величиной…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100392" y="6165304"/>
            <a:ext cx="571504" cy="42862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051720" y="3933056"/>
            <a:ext cx="45798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лектродвижущей силой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19" y="1772815"/>
            <a:ext cx="6624736" cy="1642067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	</a:t>
            </a:r>
            <a:endParaRPr lang="ru-RU" dirty="0" smtClean="0"/>
          </a:p>
          <a:p>
            <a:pPr algn="ctr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проводника зависит…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172400" y="6093296"/>
            <a:ext cx="571504" cy="42862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flipH="1">
            <a:off x="467544" y="3717032"/>
            <a:ext cx="72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 его материала и геометрических размеров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фразу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7" y="1916831"/>
            <a:ext cx="7272808" cy="1498051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источника называют 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28384" y="6093296"/>
            <a:ext cx="571504" cy="42862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flipH="1">
            <a:off x="1115616" y="3429000"/>
            <a:ext cx="51125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нутренним сопротивлением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970362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747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4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28384" y="6093296"/>
            <a:ext cx="571500" cy="428625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2" name="Прямоугольник 21507"/>
          <p:cNvSpPr>
            <a:spLocks noChangeArrowheads="1"/>
          </p:cNvSpPr>
          <p:nvPr/>
        </p:nvSpPr>
        <p:spPr bwMode="auto">
          <a:xfrm>
            <a:off x="5795963" y="2852738"/>
            <a:ext cx="72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latin typeface="Monotype Corsiva" panose="03010101010201010101" pitchFamily="66" charset="0"/>
                <a:hlinkClick r:id="rId3" action="ppaction://hlinksldjump"/>
              </a:rPr>
              <a:t> </a:t>
            </a:r>
            <a:endParaRPr lang="ru-RU" altLang="ru-RU"/>
          </a:p>
        </p:txBody>
      </p:sp>
      <p:sp>
        <p:nvSpPr>
          <p:cNvPr id="17413" name="Прямоугольник 21510"/>
          <p:cNvSpPr>
            <a:spLocks noChangeArrowheads="1"/>
          </p:cNvSpPr>
          <p:nvPr/>
        </p:nvSpPr>
        <p:spPr bwMode="auto">
          <a:xfrm>
            <a:off x="2771775" y="3983038"/>
            <a:ext cx="79216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</p:txBody>
      </p:sp>
      <p:sp>
        <p:nvSpPr>
          <p:cNvPr id="17414" name="Прямоугольник 21511"/>
          <p:cNvSpPr>
            <a:spLocks noChangeArrowheads="1"/>
          </p:cNvSpPr>
          <p:nvPr/>
        </p:nvSpPr>
        <p:spPr bwMode="auto">
          <a:xfrm>
            <a:off x="4378325" y="3244850"/>
            <a:ext cx="2857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  <a:p>
            <a:pPr algn="ctr"/>
            <a:endParaRPr lang="ru-RU" altLang="ru-RU" b="1">
              <a:latin typeface="Monotype Corsiva" panose="03010101010201010101" pitchFamily="66" charset="0"/>
              <a:hlinkClick r:id="" action="ppaction://noaction"/>
            </a:endParaRPr>
          </a:p>
        </p:txBody>
      </p:sp>
      <p:graphicFrame>
        <p:nvGraphicFramePr>
          <p:cNvPr id="27" name="Схема 26"/>
          <p:cNvGraphicFramePr/>
          <p:nvPr/>
        </p:nvGraphicFramePr>
        <p:xfrm>
          <a:off x="1475656" y="3789040"/>
          <a:ext cx="158417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1466133293"/>
              </p:ext>
            </p:extLst>
          </p:nvPr>
        </p:nvGraphicFramePr>
        <p:xfrm>
          <a:off x="1115616" y="2996952"/>
          <a:ext cx="158417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1867809840"/>
              </p:ext>
            </p:extLst>
          </p:nvPr>
        </p:nvGraphicFramePr>
        <p:xfrm>
          <a:off x="899592" y="980728"/>
          <a:ext cx="1368152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30" name="Схема 29"/>
          <p:cNvGraphicFramePr/>
          <p:nvPr>
            <p:extLst>
              <p:ext uri="{D42A27DB-BD31-4B8C-83A1-F6EECF244321}">
                <p14:modId xmlns:p14="http://schemas.microsoft.com/office/powerpoint/2010/main" val="1468976422"/>
              </p:ext>
            </p:extLst>
          </p:nvPr>
        </p:nvGraphicFramePr>
        <p:xfrm>
          <a:off x="3275856" y="1772816"/>
          <a:ext cx="2592288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val="1218538717"/>
              </p:ext>
            </p:extLst>
          </p:nvPr>
        </p:nvGraphicFramePr>
        <p:xfrm>
          <a:off x="6300192" y="1052736"/>
          <a:ext cx="1944216" cy="227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graphicFrame>
        <p:nvGraphicFramePr>
          <p:cNvPr id="32" name="Схема 31"/>
          <p:cNvGraphicFramePr/>
          <p:nvPr>
            <p:extLst>
              <p:ext uri="{D42A27DB-BD31-4B8C-83A1-F6EECF244321}">
                <p14:modId xmlns:p14="http://schemas.microsoft.com/office/powerpoint/2010/main" val="3563891085"/>
              </p:ext>
            </p:extLst>
          </p:nvPr>
        </p:nvGraphicFramePr>
        <p:xfrm>
          <a:off x="5436096" y="3284984"/>
          <a:ext cx="1944216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9" r:lo="rId30" r:qs="rId31" r:cs="rId32"/>
          </a:graphicData>
        </a:graphic>
      </p:graphicFrame>
      <p:graphicFrame>
        <p:nvGraphicFramePr>
          <p:cNvPr id="33" name="Схема 32"/>
          <p:cNvGraphicFramePr/>
          <p:nvPr>
            <p:extLst>
              <p:ext uri="{D42A27DB-BD31-4B8C-83A1-F6EECF244321}">
                <p14:modId xmlns:p14="http://schemas.microsoft.com/office/powerpoint/2010/main" val="3153401736"/>
              </p:ext>
            </p:extLst>
          </p:nvPr>
        </p:nvGraphicFramePr>
        <p:xfrm>
          <a:off x="3203848" y="3933056"/>
          <a:ext cx="237626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4" r:lo="rId35" r:qs="rId36" r:cs="rId37"/>
          </a:graphicData>
        </a:graphic>
      </p:graphicFrame>
    </p:spTree>
    <p:extLst>
      <p:ext uri="{BB962C8B-B14F-4D97-AF65-F5344CB8AC3E}">
        <p14:creationId xmlns:p14="http://schemas.microsoft.com/office/powerpoint/2010/main" val="33133427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70C0"/>
                </a:solidFill>
                <a:latin typeface="Monotype Corsiva" pitchFamily="66" charset="0"/>
              </a:rPr>
              <a:t>Содержание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1988840"/>
            <a:ext cx="8229600" cy="929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sldjump"/>
              </a:rPr>
              <a:t>Задачки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23528" y="2924944"/>
            <a:ext cx="8229600" cy="1027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 action="ppaction://hlinksldjump"/>
              </a:rPr>
              <a:t>Физическая</a:t>
            </a:r>
            <a:r>
              <a:rPr kumimoji="0" lang="ru-RU" sz="40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 action="ppaction://hlinksldjump"/>
              </a:rPr>
              <a:t> величина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67544" y="3933056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sldjump"/>
              </a:rPr>
              <a:t>Закончи</a:t>
            </a:r>
            <a:r>
              <a:rPr kumimoji="0" lang="ru-RU" sz="40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sldjump"/>
              </a:rPr>
              <a:t> </a:t>
            </a:r>
            <a:r>
              <a:rPr kumimoji="0" lang="ru-RU" sz="40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sldjump"/>
              </a:rPr>
              <a:t>фразу</a:t>
            </a:r>
            <a:endParaRPr kumimoji="0" lang="ru-RU" sz="4000" b="1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000" b="1" i="1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0034" y="4500570"/>
            <a:ext cx="8229600" cy="104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39552" y="4797152"/>
            <a:ext cx="8118644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b="1" i="1" dirty="0" smtClean="0">
                <a:hlinkClick r:id="rId5" action="ppaction://hlinksldjump"/>
              </a:rPr>
              <a:t>Формулы</a:t>
            </a:r>
            <a:endParaRPr kumimoji="0" lang="ru-RU" sz="4000" b="1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8572528" y="6429396"/>
            <a:ext cx="357190" cy="214314"/>
            <a:chOff x="8501090" y="6357958"/>
            <a:chExt cx="428628" cy="285752"/>
          </a:xfrm>
        </p:grpSpPr>
        <p:sp>
          <p:nvSpPr>
            <p:cNvPr id="9" name="Управляющая кнопка: настраиваемая 8">
              <a:hlinkClick r:id="" action="ppaction://hlinkshowjump?jump=endshow" highlightClick="1">
                <a:snd r:embed="rId6" name="laser.wav"/>
              </a:hlinkClick>
            </p:cNvPr>
            <p:cNvSpPr/>
            <p:nvPr/>
          </p:nvSpPr>
          <p:spPr>
            <a:xfrm>
              <a:off x="8501090" y="6357958"/>
              <a:ext cx="428628" cy="285752"/>
            </a:xfrm>
            <a:prstGeom prst="actionButtonBlank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8501090" y="6357958"/>
              <a:ext cx="428628" cy="285752"/>
            </a:xfrm>
            <a:prstGeom prst="lin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0800000" flipV="1">
              <a:off x="8501090" y="6357958"/>
              <a:ext cx="428628" cy="285752"/>
            </a:xfrm>
            <a:prstGeom prst="lin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400" dirty="0" smtClean="0">
                <a:solidFill>
                  <a:srgbClr val="00B0F0"/>
                </a:solidFill>
                <a:latin typeface="GOST type B" pitchFamily="34" charset="0"/>
                <a:cs typeface="Cordia New" pitchFamily="34" charset="-34"/>
              </a:rPr>
              <a:t>Закон Ома для участка цепи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5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7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8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29885" t="19497" r="65931" b="75600"/>
          <a:stretch/>
        </p:blipFill>
        <p:spPr bwMode="auto">
          <a:xfrm>
            <a:off x="1331640" y="1700808"/>
            <a:ext cx="1026126" cy="704258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30010" t="24033" r="63522" b="71442"/>
          <a:stretch/>
        </p:blipFill>
        <p:spPr bwMode="auto">
          <a:xfrm>
            <a:off x="1259632" y="2852936"/>
            <a:ext cx="1152128" cy="49644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7096" t="19263" r="57881" b="75600"/>
          <a:stretch/>
        </p:blipFill>
        <p:spPr bwMode="auto">
          <a:xfrm>
            <a:off x="1259632" y="4077072"/>
            <a:ext cx="1008112" cy="6160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44390" t="19141" r="50241" b="76086"/>
          <a:stretch/>
        </p:blipFill>
        <p:spPr bwMode="auto">
          <a:xfrm>
            <a:off x="1187624" y="5301208"/>
            <a:ext cx="1080120" cy="58749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52371" t="19141" r="42743" b="76700"/>
          <a:stretch/>
        </p:blipFill>
        <p:spPr bwMode="auto">
          <a:xfrm>
            <a:off x="4067944" y="1628800"/>
            <a:ext cx="1080120" cy="5398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36410" t="27458" r="57674" b="66647"/>
          <a:stretch/>
        </p:blipFill>
        <p:spPr bwMode="auto">
          <a:xfrm>
            <a:off x="4067944" y="2780928"/>
            <a:ext cx="1440160" cy="64807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/>
          <a:srcRect l="50032" t="23666" r="43570" b="71686"/>
          <a:stretch/>
        </p:blipFill>
        <p:spPr bwMode="auto">
          <a:xfrm>
            <a:off x="4139952" y="4077072"/>
            <a:ext cx="1152128" cy="50596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/>
          <a:srcRect l="43702" t="27947" r="49143" b="66647"/>
          <a:stretch/>
        </p:blipFill>
        <p:spPr bwMode="auto">
          <a:xfrm>
            <a:off x="4211960" y="5229200"/>
            <a:ext cx="1296144" cy="63702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43297" t="18245" r="39223" b="70353"/>
          <a:stretch/>
        </p:blipFill>
        <p:spPr bwMode="auto">
          <a:xfrm>
            <a:off x="6948264" y="1556792"/>
            <a:ext cx="1728192" cy="65074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3"/>
          <a:srcRect l="39230" t="24033" r="53752" b="72420"/>
          <a:stretch/>
        </p:blipFill>
        <p:spPr bwMode="auto">
          <a:xfrm>
            <a:off x="7092280" y="2852936"/>
            <a:ext cx="1440160" cy="49224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 flipH="1">
            <a:off x="6732240" y="566124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  <a:hlinkClick r:id="rId5" action="ppaction://hlinksldjump"/>
              </a:rPr>
              <a:t>Ответ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5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28384" y="6021288"/>
            <a:ext cx="792549" cy="50601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44390" t="19141" r="50241" b="76086"/>
          <a:stretch/>
        </p:blipFill>
        <p:spPr bwMode="auto">
          <a:xfrm>
            <a:off x="3491880" y="2924944"/>
            <a:ext cx="1512168" cy="803523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35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8623870" cy="61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B0F0"/>
                </a:solidFill>
                <a:latin typeface="GOST type B"/>
              </a:rPr>
              <a:t>Сила тока на участке цепи при последовательном соединении </a:t>
            </a:r>
            <a:r>
              <a:rPr lang="ru-RU" dirty="0" smtClean="0">
                <a:solidFill>
                  <a:srgbClr val="00B0F0"/>
                </a:solidFill>
                <a:latin typeface="GOST type B"/>
              </a:rPr>
              <a:t>проводников</a:t>
            </a:r>
            <a:r>
              <a:rPr lang="ru-RU" dirty="0" smtClean="0">
                <a:solidFill>
                  <a:srgbClr val="00B0F0"/>
                </a:solidFill>
                <a:latin typeface="Franklin Gothic Medium Cond" panose="020B0606030402020204" pitchFamily="34" charset="0"/>
              </a:rPr>
              <a:t/>
            </a:r>
            <a:br>
              <a:rPr lang="ru-RU" dirty="0" smtClean="0">
                <a:solidFill>
                  <a:srgbClr val="00B0F0"/>
                </a:solidFill>
                <a:latin typeface="Franklin Gothic Medium Cond" panose="020B060603040202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5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7                               11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8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12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29885" t="19497" r="65931" b="75600"/>
          <a:stretch/>
        </p:blipFill>
        <p:spPr bwMode="auto">
          <a:xfrm>
            <a:off x="1331640" y="3068960"/>
            <a:ext cx="1026126" cy="704258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30010" t="24033" r="63522" b="71442"/>
          <a:stretch/>
        </p:blipFill>
        <p:spPr bwMode="auto">
          <a:xfrm>
            <a:off x="4067944" y="5589240"/>
            <a:ext cx="1152128" cy="49644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7096" t="19263" r="57881" b="75600"/>
          <a:stretch/>
        </p:blipFill>
        <p:spPr bwMode="auto">
          <a:xfrm>
            <a:off x="4211960" y="3068960"/>
            <a:ext cx="1008112" cy="6160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44390" t="19141" r="50241" b="76086"/>
          <a:stretch/>
        </p:blipFill>
        <p:spPr bwMode="auto">
          <a:xfrm>
            <a:off x="1259632" y="5445224"/>
            <a:ext cx="1080120" cy="58749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52371" t="19141" r="42743" b="76700"/>
          <a:stretch/>
        </p:blipFill>
        <p:spPr bwMode="auto">
          <a:xfrm>
            <a:off x="4067944" y="1844824"/>
            <a:ext cx="1080120" cy="5398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3"/>
          <a:srcRect l="39230" t="24033" r="53752" b="72420"/>
          <a:stretch/>
        </p:blipFill>
        <p:spPr bwMode="auto">
          <a:xfrm>
            <a:off x="7164288" y="2996952"/>
            <a:ext cx="1440160" cy="49224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 flipH="1">
            <a:off x="6948264" y="6309320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  <a:hlinkClick r:id="rId4" action="ppaction://hlinksldjump"/>
              </a:rPr>
              <a:t>Ответ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5"/>
          <a:srcRect l="44862" t="48470" r="45549" b="47330"/>
          <a:stretch/>
        </p:blipFill>
        <p:spPr bwMode="auto">
          <a:xfrm>
            <a:off x="4067944" y="4293096"/>
            <a:ext cx="1440160" cy="61188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5"/>
          <a:srcRect l="29992" t="40317" r="62990" b="55483"/>
          <a:stretch/>
        </p:blipFill>
        <p:spPr bwMode="auto">
          <a:xfrm>
            <a:off x="7308304" y="4221088"/>
            <a:ext cx="1296144" cy="61188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5"/>
          <a:srcRect l="29992" t="44517" r="61670" b="50418"/>
          <a:stretch/>
        </p:blipFill>
        <p:spPr bwMode="auto">
          <a:xfrm>
            <a:off x="7164288" y="1844824"/>
            <a:ext cx="1440160" cy="64807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5"/>
          <a:srcRect l="29992" t="48099" r="62295" b="47330"/>
          <a:stretch/>
        </p:blipFill>
        <p:spPr bwMode="auto">
          <a:xfrm>
            <a:off x="1259632" y="4221088"/>
            <a:ext cx="1368152" cy="49644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/>
          <p:cNvPicPr/>
          <p:nvPr/>
        </p:nvPicPr>
        <p:blipFill rotWithShape="1">
          <a:blip r:embed="rId5"/>
          <a:srcRect l="44862" t="40194" r="45966" b="54989"/>
          <a:stretch/>
        </p:blipFill>
        <p:spPr bwMode="auto">
          <a:xfrm>
            <a:off x="1331640" y="1844824"/>
            <a:ext cx="1512168" cy="58749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/>
          <p:cNvPicPr/>
          <p:nvPr/>
        </p:nvPicPr>
        <p:blipFill rotWithShape="1">
          <a:blip r:embed="rId5"/>
          <a:srcRect l="45140" t="44147" r="46521" b="51775"/>
          <a:stretch/>
        </p:blipFill>
        <p:spPr bwMode="auto">
          <a:xfrm>
            <a:off x="7092280" y="5517232"/>
            <a:ext cx="1728192" cy="45834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7556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376" y="6021288"/>
            <a:ext cx="792549" cy="506012"/>
          </a:xfrm>
          <a:prstGeom prst="rect">
            <a:avLst/>
          </a:prstGeom>
        </p:spPr>
      </p:pic>
      <p:pic>
        <p:nvPicPr>
          <p:cNvPr id="8" name="Объект 7"/>
          <p:cNvPicPr>
            <a:picLocks noGrp="1"/>
          </p:cNvPicPr>
          <p:nvPr>
            <p:ph idx="1"/>
          </p:nvPr>
        </p:nvPicPr>
        <p:blipFill rotWithShape="1">
          <a:blip r:embed="rId5"/>
          <a:srcRect l="29992" t="40317" r="62990" b="55483"/>
          <a:stretch/>
        </p:blipFill>
        <p:spPr bwMode="auto">
          <a:xfrm>
            <a:off x="3563888" y="2780928"/>
            <a:ext cx="1542884" cy="680308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562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rgbClr val="00B0F0"/>
                </a:solidFill>
                <a:latin typeface="GOST type B" pitchFamily="34" charset="0"/>
              </a:rPr>
              <a:t>Формула работы электрического тока</a:t>
            </a:r>
            <a:r>
              <a:rPr lang="ru-RU" dirty="0" smtClean="0">
                <a:solidFill>
                  <a:srgbClr val="00B0F0"/>
                </a:solidFill>
                <a:latin typeface="GOST type B" pitchFamily="34" charset="0"/>
              </a:rPr>
              <a:t/>
            </a:r>
            <a:br>
              <a:rPr lang="ru-RU" dirty="0" smtClean="0">
                <a:solidFill>
                  <a:srgbClr val="00B0F0"/>
                </a:solidFill>
                <a:latin typeface="GOST type B" pitchFamily="34" charset="0"/>
              </a:rPr>
            </a:br>
            <a:r>
              <a:rPr lang="ru-RU" dirty="0">
                <a:solidFill>
                  <a:srgbClr val="00B0F0"/>
                </a:solidFill>
                <a:latin typeface="GOST type B" pitchFamily="34" charset="0"/>
              </a:rPr>
              <a:t/>
            </a:r>
            <a:br>
              <a:rPr lang="ru-RU" dirty="0">
                <a:solidFill>
                  <a:srgbClr val="00B0F0"/>
                </a:solidFill>
                <a:latin typeface="GOST type B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5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4" t="30231" r="37272" b="63831"/>
          <a:stretch/>
        </p:blipFill>
        <p:spPr bwMode="auto">
          <a:xfrm>
            <a:off x="6084168" y="5589240"/>
            <a:ext cx="2350002" cy="58919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2" t="39302" r="44286" b="54761"/>
          <a:stretch/>
        </p:blipFill>
        <p:spPr bwMode="auto">
          <a:xfrm>
            <a:off x="1403648" y="4077072"/>
            <a:ext cx="1440160" cy="542198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1" t="49567" r="45288" b="37437"/>
          <a:stretch/>
        </p:blipFill>
        <p:spPr bwMode="auto">
          <a:xfrm>
            <a:off x="1403648" y="1916832"/>
            <a:ext cx="904945" cy="915401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0" t="55722" r="33384" b="30233"/>
          <a:stretch/>
        </p:blipFill>
        <p:spPr bwMode="auto">
          <a:xfrm>
            <a:off x="6084168" y="1916832"/>
            <a:ext cx="1080120" cy="871997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51" t="65506" r="43572" b="22631"/>
          <a:stretch/>
        </p:blipFill>
        <p:spPr bwMode="auto">
          <a:xfrm>
            <a:off x="1331640" y="5517232"/>
            <a:ext cx="1673430" cy="81412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0" t="39796" r="34148" b="47409"/>
          <a:stretch/>
        </p:blipFill>
        <p:spPr bwMode="auto">
          <a:xfrm>
            <a:off x="6084168" y="3861048"/>
            <a:ext cx="1224136" cy="935883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23928" y="5661248"/>
            <a:ext cx="1728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  <a:hlinkClick r:id="rId4" action="ppaction://hlinksldjump"/>
              </a:rPr>
              <a:t>                                     Ответ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10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1" t="30264" r="37319" b="63738"/>
          <a:stretch/>
        </p:blipFill>
        <p:spPr bwMode="auto">
          <a:xfrm>
            <a:off x="2843808" y="2780928"/>
            <a:ext cx="2441206" cy="773549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Объект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376" y="5949280"/>
            <a:ext cx="792549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1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rgbClr val="00B0F0"/>
                </a:solidFill>
                <a:latin typeface="GOST type B" pitchFamily="34" charset="0"/>
              </a:rPr>
              <a:t>Формула мощности электрического тока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5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0" t="30368" r="37589" b="63648"/>
          <a:stretch/>
        </p:blipFill>
        <p:spPr bwMode="auto">
          <a:xfrm>
            <a:off x="6012160" y="1988840"/>
            <a:ext cx="2268188" cy="593766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1" t="39678" r="43978" b="54877"/>
          <a:stretch/>
        </p:blipFill>
        <p:spPr bwMode="auto">
          <a:xfrm>
            <a:off x="6156176" y="5733256"/>
            <a:ext cx="1368152" cy="485377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1" t="49924" r="45493" b="37435"/>
          <a:stretch/>
        </p:blipFill>
        <p:spPr bwMode="auto">
          <a:xfrm>
            <a:off x="1187624" y="5373216"/>
            <a:ext cx="1111169" cy="1238492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86" t="55300" r="33561" b="30290"/>
          <a:stretch/>
        </p:blipFill>
        <p:spPr bwMode="auto">
          <a:xfrm>
            <a:off x="1187624" y="3645024"/>
            <a:ext cx="1211283" cy="1116281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8" t="65405" r="43104" b="22182"/>
          <a:stretch/>
        </p:blipFill>
        <p:spPr bwMode="auto">
          <a:xfrm>
            <a:off x="1043608" y="1700808"/>
            <a:ext cx="1812326" cy="101737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7" t="40229" r="34100" b="47750"/>
          <a:stretch/>
        </p:blipFill>
        <p:spPr bwMode="auto">
          <a:xfrm>
            <a:off x="6156176" y="3717032"/>
            <a:ext cx="1259864" cy="989377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96336" y="5634258"/>
            <a:ext cx="11521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  <a:hlinkClick r:id="rId4" action="ppaction://hlinksldjump"/>
              </a:rPr>
              <a:t>                                        Ответ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75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4" t="39747" r="44342" b="53882"/>
          <a:stretch/>
        </p:blipFill>
        <p:spPr bwMode="auto">
          <a:xfrm>
            <a:off x="3705101" y="2945081"/>
            <a:ext cx="1294412" cy="546264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376" y="5949280"/>
            <a:ext cx="792549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8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400" dirty="0" smtClean="0">
                <a:solidFill>
                  <a:srgbClr val="00B0F0"/>
                </a:solidFill>
                <a:latin typeface="GOST type B" pitchFamily="34" charset="0"/>
              </a:rPr>
              <a:t>Закон Джоуля-Ленца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5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7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8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29885" t="19497" r="65931" b="75600"/>
          <a:stretch/>
        </p:blipFill>
        <p:spPr bwMode="auto">
          <a:xfrm>
            <a:off x="1331640" y="1700808"/>
            <a:ext cx="1026126" cy="704258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30010" t="24033" r="63522" b="71442"/>
          <a:stretch/>
        </p:blipFill>
        <p:spPr bwMode="auto">
          <a:xfrm>
            <a:off x="1259632" y="2996952"/>
            <a:ext cx="1152128" cy="49644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7096" t="19263" r="57881" b="75600"/>
          <a:stretch/>
        </p:blipFill>
        <p:spPr bwMode="auto">
          <a:xfrm>
            <a:off x="1259632" y="4005064"/>
            <a:ext cx="1008112" cy="6160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44390" t="19141" r="50241" b="76086"/>
          <a:stretch/>
        </p:blipFill>
        <p:spPr bwMode="auto">
          <a:xfrm>
            <a:off x="1259632" y="5301208"/>
            <a:ext cx="1080120" cy="58749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52371" t="19141" r="42743" b="76700"/>
          <a:stretch/>
        </p:blipFill>
        <p:spPr bwMode="auto">
          <a:xfrm>
            <a:off x="4067944" y="1628800"/>
            <a:ext cx="1080120" cy="5398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36410" t="27458" r="57674" b="66647"/>
          <a:stretch/>
        </p:blipFill>
        <p:spPr bwMode="auto">
          <a:xfrm>
            <a:off x="4067944" y="2780928"/>
            <a:ext cx="1440160" cy="64807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/>
          <a:srcRect l="50032" t="23666" r="43570" b="71686"/>
          <a:stretch/>
        </p:blipFill>
        <p:spPr bwMode="auto">
          <a:xfrm>
            <a:off x="4139952" y="4149080"/>
            <a:ext cx="1152128" cy="50596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/>
          <a:srcRect l="43702" t="27947" r="49143" b="66647"/>
          <a:stretch/>
        </p:blipFill>
        <p:spPr bwMode="auto">
          <a:xfrm>
            <a:off x="4139952" y="5229200"/>
            <a:ext cx="1296144" cy="63702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43297" t="18245" r="39223" b="70353"/>
          <a:stretch/>
        </p:blipFill>
        <p:spPr bwMode="auto">
          <a:xfrm>
            <a:off x="6948264" y="1556792"/>
            <a:ext cx="1728192" cy="65074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3"/>
          <a:srcRect l="39230" t="24033" r="53752" b="72420"/>
          <a:stretch/>
        </p:blipFill>
        <p:spPr bwMode="auto">
          <a:xfrm>
            <a:off x="7092280" y="2852936"/>
            <a:ext cx="1440160" cy="49224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 flipH="1">
            <a:off x="6732240" y="566124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  <a:hlinkClick r:id="rId5" action="ppaction://hlinksldjump"/>
              </a:rPr>
              <a:t>Ответ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57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384" y="5949280"/>
            <a:ext cx="792549" cy="506012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8650" y="548681"/>
            <a:ext cx="7886700" cy="15841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2636912"/>
            <a:ext cx="1548518" cy="810838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91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 action="ppaction://hlinksldjump"/>
              </a:rPr>
              <a:t>Задачка 1</a:t>
            </a:r>
            <a:endParaRPr lang="ru-RU" dirty="0"/>
          </a:p>
          <a:p>
            <a:r>
              <a:rPr lang="ru-RU" dirty="0">
                <a:hlinkClick r:id="rId3" action="ppaction://hlinksldjump"/>
              </a:rPr>
              <a:t>Задачки 2</a:t>
            </a:r>
            <a:endParaRPr lang="ru-RU" dirty="0"/>
          </a:p>
          <a:p>
            <a:r>
              <a:rPr lang="ru-RU" dirty="0">
                <a:hlinkClick r:id="rId4" action="ppaction://hlinksldjump"/>
              </a:rPr>
              <a:t>Задачка 3</a:t>
            </a:r>
            <a:endParaRPr lang="ru-RU" dirty="0"/>
          </a:p>
          <a:p>
            <a:r>
              <a:rPr lang="ru-RU" dirty="0">
                <a:hlinkClick r:id="rId5" action="ppaction://hlinksldjump"/>
              </a:rPr>
              <a:t>Задачка 4</a:t>
            </a:r>
            <a:endParaRPr lang="ru-RU" dirty="0"/>
          </a:p>
          <a:p>
            <a:r>
              <a:rPr lang="ru-RU" dirty="0">
                <a:hlinkClick r:id="rId6" action="ppaction://hlinksldjump"/>
              </a:rPr>
              <a:t>Задачка 5</a:t>
            </a:r>
            <a:endParaRPr lang="ru-RU" dirty="0"/>
          </a:p>
          <a:p>
            <a:r>
              <a:rPr lang="ru-RU" dirty="0">
                <a:hlinkClick r:id="rId7" action="ppaction://hlinksldjump"/>
              </a:rPr>
              <a:t>Задачка 6</a:t>
            </a:r>
            <a:endParaRPr lang="ru-RU" dirty="0"/>
          </a:p>
          <a:p>
            <a:r>
              <a:rPr lang="ru-RU" dirty="0">
                <a:hlinkClick r:id="rId8" action="ppaction://hlinksldjump"/>
              </a:rPr>
              <a:t>Задачка 7</a:t>
            </a:r>
            <a:endParaRPr lang="ru-RU" dirty="0"/>
          </a:p>
          <a:p>
            <a:r>
              <a:rPr lang="ru-RU" dirty="0">
                <a:hlinkClick r:id="rId9" action="ppaction://hlinksldjump"/>
              </a:rPr>
              <a:t>Задачка 8</a:t>
            </a:r>
            <a:endParaRPr lang="ru-RU" dirty="0"/>
          </a:p>
          <a:p>
            <a:r>
              <a:rPr lang="ru-RU" dirty="0">
                <a:hlinkClick r:id="rId10" action="ppaction://hlinksldjump"/>
              </a:rPr>
              <a:t>Задачка 9</a:t>
            </a:r>
            <a:endParaRPr lang="ru-RU" dirty="0"/>
          </a:p>
          <a:p>
            <a:r>
              <a:rPr lang="ru-RU" dirty="0">
                <a:hlinkClick r:id="rId11" action="ppaction://hlinksldjump"/>
              </a:rPr>
              <a:t>Задачка 10</a:t>
            </a:r>
            <a:endParaRPr lang="ru-RU" dirty="0"/>
          </a:p>
        </p:txBody>
      </p:sp>
      <p:sp>
        <p:nvSpPr>
          <p:cNvPr id="4" name="Управляющая кнопка: домой 3">
            <a:hlinkClick r:id="rId12" action="ppaction://hlinksldjump" highlightClick="1"/>
          </p:cNvPr>
          <p:cNvSpPr/>
          <p:nvPr/>
        </p:nvSpPr>
        <p:spPr>
          <a:xfrm>
            <a:off x="8286776" y="6143644"/>
            <a:ext cx="571472" cy="42862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1089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900" dirty="0" smtClean="0">
                <a:solidFill>
                  <a:srgbClr val="00B0F0"/>
                </a:solidFill>
                <a:latin typeface="GOST type B" pitchFamily="34" charset="0"/>
              </a:rPr>
              <a:t>Закон Кулона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5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r>
              <a:rPr lang="ru-RU" dirty="0" smtClean="0"/>
              <a:t>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7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8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29885" t="19497" r="65931" b="75600"/>
          <a:stretch/>
        </p:blipFill>
        <p:spPr bwMode="auto">
          <a:xfrm>
            <a:off x="1331640" y="1700808"/>
            <a:ext cx="1026126" cy="704258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30010" t="24033" r="63522" b="71442"/>
          <a:stretch/>
        </p:blipFill>
        <p:spPr bwMode="auto">
          <a:xfrm>
            <a:off x="1259632" y="2852936"/>
            <a:ext cx="1152128" cy="49644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7096" t="19263" r="57881" b="75600"/>
          <a:stretch/>
        </p:blipFill>
        <p:spPr bwMode="auto">
          <a:xfrm>
            <a:off x="1259632" y="4077072"/>
            <a:ext cx="1008112" cy="6160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44390" t="19141" r="50241" b="76086"/>
          <a:stretch/>
        </p:blipFill>
        <p:spPr bwMode="auto">
          <a:xfrm>
            <a:off x="1187624" y="5301208"/>
            <a:ext cx="1080120" cy="58749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52371" t="19141" r="42743" b="76700"/>
          <a:stretch/>
        </p:blipFill>
        <p:spPr bwMode="auto">
          <a:xfrm>
            <a:off x="4067944" y="1628800"/>
            <a:ext cx="1080120" cy="539874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36410" t="27458" r="57674" b="66647"/>
          <a:stretch/>
        </p:blipFill>
        <p:spPr bwMode="auto">
          <a:xfrm>
            <a:off x="4067944" y="2780928"/>
            <a:ext cx="1440160" cy="64807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/>
          <a:srcRect l="50032" t="23666" r="43570" b="71686"/>
          <a:stretch/>
        </p:blipFill>
        <p:spPr bwMode="auto">
          <a:xfrm>
            <a:off x="4139952" y="4077072"/>
            <a:ext cx="1152128" cy="50596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/>
          <a:srcRect l="43702" t="27947" r="49143" b="66647"/>
          <a:stretch/>
        </p:blipFill>
        <p:spPr bwMode="auto">
          <a:xfrm>
            <a:off x="4211960" y="5229200"/>
            <a:ext cx="1296144" cy="63702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43297" t="18245" r="39223" b="70353"/>
          <a:stretch/>
        </p:blipFill>
        <p:spPr bwMode="auto">
          <a:xfrm>
            <a:off x="6948264" y="1556792"/>
            <a:ext cx="1728192" cy="65074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3"/>
          <a:srcRect l="39230" t="24033" r="53752" b="72420"/>
          <a:stretch/>
        </p:blipFill>
        <p:spPr bwMode="auto">
          <a:xfrm>
            <a:off x="7092280" y="2852936"/>
            <a:ext cx="1440160" cy="49224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 flipH="1">
            <a:off x="6732240" y="566124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  <a:hlinkClick r:id="rId5" action="ppaction://hlinksldjump"/>
              </a:rPr>
              <a:t>Ответ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4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43297" t="18245" r="39223" b="70353"/>
          <a:stretch/>
        </p:blipFill>
        <p:spPr bwMode="auto">
          <a:xfrm>
            <a:off x="2843808" y="2492896"/>
            <a:ext cx="2663952" cy="977436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Объект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0392" y="6021288"/>
            <a:ext cx="792549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80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Литература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980211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О.И.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Громцева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Тематические контрольные  и самостоятельные работы по физике. 11 класс/-М.: Издательство «Экзамен», 2012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latin typeface="Times New Roman" panose="02020603050405020304" pitchFamily="18" charset="0"/>
                <a:ea typeface="Times New Roman,Italic"/>
              </a:rPr>
              <a:t>Трофимова </a:t>
            </a:r>
            <a:r>
              <a:rPr lang="ru-RU" sz="2000" dirty="0">
                <a:latin typeface="Times New Roman" panose="02020603050405020304" pitchFamily="18" charset="0"/>
                <a:ea typeface="Times New Roman,Italic"/>
              </a:rPr>
              <a:t>Т. И. Физика для профессий и специальностей технического и естественно - научного профилей. Сборник задач: учеб. пособие для учреждений сред. проф. образования / Т. И. Трофимова, А. В. Фирсов. – 2-е изд., стер- М.: Издательский центр «Академия», 2018. </a:t>
            </a:r>
            <a:endParaRPr lang="ru-RU" sz="2000" dirty="0" smtClean="0">
              <a:latin typeface="Times New Roman" panose="02020603050405020304" pitchFamily="18" charset="0"/>
              <a:ea typeface="Times New Roman,Ital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</a:rPr>
              <a:t>3. </a:t>
            </a:r>
            <a:r>
              <a:rPr lang="ru-RU" sz="2000" dirty="0" err="1" smtClean="0">
                <a:latin typeface="Times New Roman" panose="02020603050405020304" pitchFamily="18" charset="0"/>
              </a:rPr>
              <a:t>Разноуровневые</a:t>
            </a:r>
            <a:r>
              <a:rPr lang="ru-RU" sz="2000" dirty="0" smtClean="0">
                <a:latin typeface="Times New Roman" panose="02020603050405020304" pitchFamily="18" charset="0"/>
              </a:rPr>
              <a:t> тестовые задания по физике.10-11 класс/авт.-сост. Н. Б. Федорова, Н. И. Ермаков, О. В. Кузнецова, М. А. Борисова; </a:t>
            </a:r>
            <a:r>
              <a:rPr lang="ru-RU" sz="2000" dirty="0" err="1" smtClean="0">
                <a:latin typeface="Times New Roman" panose="02020603050405020304" pitchFamily="18" charset="0"/>
              </a:rPr>
              <a:t>Ряз.гос</a:t>
            </a:r>
            <a:r>
              <a:rPr lang="ru-RU" sz="2000" dirty="0" smtClean="0">
                <a:latin typeface="Times New Roman" panose="02020603050405020304" pitchFamily="18" charset="0"/>
              </a:rPr>
              <a:t>. ун-т им. С. А. Есенина.-Рязань, 2011.</a:t>
            </a:r>
            <a:endParaRPr lang="ru-RU" sz="20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778997"/>
            <a:ext cx="4572000" cy="375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356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1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755576" y="1690689"/>
            <a:ext cx="7759774" cy="137827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увеличении напряжения на участке электрической цепи сила тока в цепи изменяется в соответствии с графиком. Определите электрическое сопротивление на этом участке цепи.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940152" y="5558092"/>
            <a:ext cx="21323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9" name="Объект 8"/>
          <p:cNvPicPr>
            <a:picLocks noGrp="1"/>
          </p:cNvPicPr>
          <p:nvPr>
            <p:ph sz="half" idx="1"/>
          </p:nvPr>
        </p:nvPicPr>
        <p:blipFill rotWithShape="1">
          <a:blip r:embed="rId3"/>
          <a:srcRect l="52693" t="42349" r="26589" b="25751"/>
          <a:stretch/>
        </p:blipFill>
        <p:spPr bwMode="auto">
          <a:xfrm>
            <a:off x="2771800" y="3473620"/>
            <a:ext cx="3312368" cy="23768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72816"/>
            <a:ext cx="8607900" cy="17704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источнику тока с внутренним сопротивлением 2 Ом подключили реостат. На рисунке показан график зависимости силы тока в реостате от его сопротивления. Чему равна ЭДС источника тока?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143240" y="3429000"/>
            <a:ext cx="5715040" cy="140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40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rot="10800000" flipV="1">
            <a:off x="6300191" y="5215194"/>
            <a:ext cx="11831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143644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24696" t="43614" r="43554" b="12202"/>
          <a:stretch/>
        </p:blipFill>
        <p:spPr bwMode="auto">
          <a:xfrm>
            <a:off x="2555776" y="3140968"/>
            <a:ext cx="3096344" cy="20524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	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549713" y="1483008"/>
            <a:ext cx="8352928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участок цепи течет постоянный ток 10 А. Какую силу тока показывает амперметр? Сопротивлением амперметра пренебречь.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857620" y="3643314"/>
            <a:ext cx="4357718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148064" y="4845871"/>
            <a:ext cx="35673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ru-RU" sz="4000" b="1" dirty="0">
                <a:latin typeface="Monotype Corsiva" pitchFamily="66" charset="0"/>
              </a:rPr>
              <a:t>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17960" t="55587" r="42752" b="24743"/>
          <a:stretch/>
        </p:blipFill>
        <p:spPr bwMode="auto">
          <a:xfrm>
            <a:off x="2195736" y="2492896"/>
            <a:ext cx="4896544" cy="15121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4062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4</a:t>
            </a:r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>
          <a:xfrm>
            <a:off x="628650" y="1484784"/>
            <a:ext cx="8086754" cy="151216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	общее	электрическое	сопротивление участка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цепи,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R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 Ом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24128" y="4866327"/>
            <a:ext cx="19290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latin typeface="Monotype Corsiva" panose="03010101010201010101" pitchFamily="66" charset="0"/>
              </a:rPr>
              <a:t>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  <p:pic>
        <p:nvPicPr>
          <p:cNvPr id="23" name="image100.jpeg" descr="зптока1"/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771800" y="2852936"/>
            <a:ext cx="2664296" cy="231953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Задачка 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90690"/>
            <a:ext cx="8463884" cy="1522286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2600" dirty="0" smtClean="0"/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водяной капли, обладающей электрическим зарядом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–2е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отделилась маленькая капля с зарядом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Каким стал электрический заряд оставшейся части капли?</a:t>
            </a:r>
          </a:p>
          <a:p>
            <a:pPr algn="just">
              <a:buNone/>
            </a:pPr>
            <a:endParaRPr lang="ru-RU" sz="2800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652120" y="4642683"/>
            <a:ext cx="28083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6215082"/>
            <a:ext cx="129698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2678</TotalTime>
  <Words>517</Words>
  <Application>Microsoft Office PowerPoint</Application>
  <PresentationFormat>Экран (4:3)</PresentationFormat>
  <Paragraphs>196</Paragraphs>
  <Slides>42</Slides>
  <Notes>9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4" baseType="lpstr">
      <vt:lpstr>Batang</vt:lpstr>
      <vt:lpstr>Arial</vt:lpstr>
      <vt:lpstr>Arial Narrow</vt:lpstr>
      <vt:lpstr>Calibri</vt:lpstr>
      <vt:lpstr>Calibri Light</vt:lpstr>
      <vt:lpstr>Cordia New</vt:lpstr>
      <vt:lpstr>Franklin Gothic Medium Cond</vt:lpstr>
      <vt:lpstr>GOST type B</vt:lpstr>
      <vt:lpstr>Monotype Corsiva</vt:lpstr>
      <vt:lpstr>Times New Roman</vt:lpstr>
      <vt:lpstr>Times New Roman,Italic</vt:lpstr>
      <vt:lpstr>Тема Office</vt:lpstr>
      <vt:lpstr>         Разработка для проведения занятия  по теме:  Электрическое поле (обобщение и систематизация знаний по физике) </vt:lpstr>
      <vt:lpstr>Презентация PowerPoint</vt:lpstr>
      <vt:lpstr>Содержание</vt:lpstr>
      <vt:lpstr>Задачки</vt:lpstr>
      <vt:lpstr>Задачка 1</vt:lpstr>
      <vt:lpstr>Задачка 2</vt:lpstr>
      <vt:lpstr>Задачка 3</vt:lpstr>
      <vt:lpstr>Задачка 4</vt:lpstr>
      <vt:lpstr>Задачка 5</vt:lpstr>
      <vt:lpstr>Задачка 6</vt:lpstr>
      <vt:lpstr>Задачка 7</vt:lpstr>
      <vt:lpstr>Задачка 8</vt:lpstr>
      <vt:lpstr>Задачка 9</vt:lpstr>
      <vt:lpstr>Задачка 10</vt:lpstr>
      <vt:lpstr>Физическая величина</vt:lpstr>
      <vt:lpstr>Единица напряженности электрического поля</vt:lpstr>
      <vt:lpstr>       Единица заряда</vt:lpstr>
      <vt:lpstr>Единица потенциала</vt:lpstr>
      <vt:lpstr> Единица ЭДС источника тока</vt:lpstr>
      <vt:lpstr>Единица электроемкости</vt:lpstr>
      <vt:lpstr>   Единица силы тока</vt:lpstr>
      <vt:lpstr>Закончи фразу</vt:lpstr>
      <vt:lpstr>Закончи фразу</vt:lpstr>
      <vt:lpstr>Закончи фразу</vt:lpstr>
      <vt:lpstr>Закончи фразу</vt:lpstr>
      <vt:lpstr>Закончи фразу</vt:lpstr>
      <vt:lpstr>Закончи фразу</vt:lpstr>
      <vt:lpstr>Закончи фразу</vt:lpstr>
      <vt:lpstr>Формулы</vt:lpstr>
      <vt:lpstr>            Закон Ома для участка цепи   1                                5                                9   2                                6                               10   3                                7   4                                8 </vt:lpstr>
      <vt:lpstr>Презентация PowerPoint</vt:lpstr>
      <vt:lpstr>            Сила тока на участке цепи при последовательном соединении проводников   1                                5                                9   2                                6                               10   3                                7                               11   4                                8                               12</vt:lpstr>
      <vt:lpstr>Презентация PowerPoint</vt:lpstr>
      <vt:lpstr>          Формула работы электрического тока   1                                                     4     2                                                     5    3                                                      6</vt:lpstr>
      <vt:lpstr>Презентация PowerPoint</vt:lpstr>
      <vt:lpstr>          Формула мощности электрического тока   1                                                     4     2                                                     5    3                                                      6</vt:lpstr>
      <vt:lpstr>Презентация PowerPoint</vt:lpstr>
      <vt:lpstr>            Закон Джоуля-Ленца   1                                5                                9   2                                6                               10   3                                7   4                                8 </vt:lpstr>
      <vt:lpstr>Презентация PowerPoint</vt:lpstr>
      <vt:lpstr>            Закон Кулона   1                                5                                9   2                                6                               10   3                                7   4                                8 </vt:lpstr>
      <vt:lpstr>Презентация PowerPoint</vt:lpstr>
      <vt:lpstr>Литература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266</cp:revision>
  <dcterms:created xsi:type="dcterms:W3CDTF">2016-06-29T11:19:16Z</dcterms:created>
  <dcterms:modified xsi:type="dcterms:W3CDTF">2024-03-17T10:39:33Z</dcterms:modified>
</cp:coreProperties>
</file>