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276" r:id="rId18"/>
    <p:sldId id="273" r:id="rId19"/>
    <p:sldId id="274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14" autoAdjust="0"/>
    <p:restoredTop sz="94660"/>
  </p:normalViewPr>
  <p:slideViewPr>
    <p:cSldViewPr>
      <p:cViewPr varScale="1">
        <p:scale>
          <a:sx n="69" d="100"/>
          <a:sy n="69" d="100"/>
        </p:scale>
        <p:origin x="14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373FD-D9A0-45D1-9CDF-7F427E800001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B2DB3-DC2A-4D0A-8412-0FC76A54A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8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Ребята, отгадайте загадки: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688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Ребята, повторите правила!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621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Подснежники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93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Крокусы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057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Нарцисс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665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Тюльпаны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036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Ландыши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Одуванчик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22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Первоцвет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539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Мать-и-мачеха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B2DB3-DC2A-4D0A-8412-0FC76A54AA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445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836801"/>
            <a:ext cx="7596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царстве цветов</a:t>
            </a:r>
            <a:endParaRPr lang="ru-RU" sz="8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084" t="17328" r="4614" b="1978"/>
          <a:stretch/>
        </p:blipFill>
        <p:spPr>
          <a:xfrm>
            <a:off x="1297456" y="2276872"/>
            <a:ext cx="6549084" cy="4203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Даже ночью </a:t>
            </a:r>
            <a:r>
              <a:rPr lang="ru-RU" sz="4000" dirty="0" err="1" smtClean="0"/>
              <a:t>муравьишка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Не пропустит свой домишко:</a:t>
            </a:r>
            <a:br>
              <a:rPr lang="ru-RU" sz="4000" dirty="0" smtClean="0"/>
            </a:br>
            <a:r>
              <a:rPr lang="ru-RU" sz="4000" dirty="0" smtClean="0"/>
              <a:t>Путь-дорожку до зари</a:t>
            </a:r>
            <a:br>
              <a:rPr lang="ru-RU" sz="4000" dirty="0" smtClean="0"/>
            </a:br>
            <a:r>
              <a:rPr lang="ru-RU" sz="4000" dirty="0" smtClean="0"/>
              <a:t>Освещают фонари.</a:t>
            </a:r>
            <a:br>
              <a:rPr lang="ru-RU" sz="4000" dirty="0" smtClean="0"/>
            </a:br>
            <a:r>
              <a:rPr lang="ru-RU" sz="4000" dirty="0" smtClean="0"/>
              <a:t>На больших столбах подряд </a:t>
            </a:r>
            <a:br>
              <a:rPr lang="ru-RU" sz="4000" dirty="0" smtClean="0"/>
            </a:br>
            <a:r>
              <a:rPr lang="ru-RU" sz="4000" dirty="0" smtClean="0"/>
              <a:t>Лампы белые висят.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589240"/>
            <a:ext cx="6400800" cy="9361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Ландыши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 descr="C:\Users\Irina\Downloads\ландыши 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4664"/>
            <a:ext cx="2825745" cy="206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ландыши 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780928"/>
            <a:ext cx="3253601" cy="25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ландышы 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852936"/>
            <a:ext cx="3600400" cy="251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ландыши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404664"/>
            <a:ext cx="2897753" cy="220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11560" y="980728"/>
            <a:ext cx="81369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Он спешит весне навстречу,</a:t>
            </a:r>
            <a:br>
              <a:rPr lang="ru-RU" sz="4400" dirty="0" smtClean="0"/>
            </a:br>
            <a:r>
              <a:rPr lang="ru-RU" sz="4400" dirty="0" smtClean="0"/>
              <a:t>Я везде его замечу:</a:t>
            </a:r>
            <a:br>
              <a:rPr lang="ru-RU" sz="4400" dirty="0" smtClean="0"/>
            </a:br>
            <a:r>
              <a:rPr lang="ru-RU" sz="4400" dirty="0" smtClean="0"/>
              <a:t>Жёлтенький кафтанчик</a:t>
            </a:r>
            <a:br>
              <a:rPr lang="ru-RU" sz="4400" dirty="0" smtClean="0"/>
            </a:br>
            <a:r>
              <a:rPr lang="ru-RU" sz="4400" dirty="0" smtClean="0"/>
              <a:t>Носит…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Он спешит</a:t>
            </a:r>
            <a:endParaRPr lang="ru-RU" sz="4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805264"/>
            <a:ext cx="6400800" cy="72008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Одуванчик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C:\Users\Irina\Downloads\одуваны 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4664"/>
            <a:ext cx="295232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одуванцики 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48680"/>
            <a:ext cx="2808312" cy="175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одуванчики 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2996952"/>
            <a:ext cx="2609721" cy="250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одуванчики 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2420888"/>
            <a:ext cx="4089375" cy="310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 первых дней апреля</a:t>
            </a:r>
            <a:br>
              <a:rPr lang="ru-RU" sz="4000" dirty="0" smtClean="0"/>
            </a:br>
            <a:r>
              <a:rPr lang="ru-RU" sz="4000" dirty="0" smtClean="0"/>
              <a:t>Из дубовой прели</a:t>
            </a:r>
            <a:br>
              <a:rPr lang="ru-RU" sz="4000" dirty="0" smtClean="0"/>
            </a:br>
            <a:r>
              <a:rPr lang="ru-RU" sz="4000" dirty="0" smtClean="0"/>
              <a:t>Выглянул цветочек:</a:t>
            </a:r>
            <a:br>
              <a:rPr lang="ru-RU" sz="4000" dirty="0" smtClean="0"/>
            </a:br>
            <a:r>
              <a:rPr lang="ru-RU" sz="4000" dirty="0" smtClean="0"/>
              <a:t>Синенький глазочек,</a:t>
            </a:r>
            <a:br>
              <a:rPr lang="ru-RU" sz="4000" dirty="0" smtClean="0"/>
            </a:br>
            <a:r>
              <a:rPr lang="ru-RU" sz="4000" dirty="0" smtClean="0"/>
              <a:t>Зелёная одёжка,</a:t>
            </a:r>
            <a:br>
              <a:rPr lang="ru-RU" sz="4000" dirty="0" smtClean="0"/>
            </a:br>
            <a:r>
              <a:rPr lang="ru-RU" sz="4000" dirty="0" smtClean="0"/>
              <a:t>Луковая ножка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733256"/>
            <a:ext cx="64008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Пролеска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 descr="C:\Users\Irina\Downloads\пролеск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692696"/>
            <a:ext cx="25922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140968"/>
            <a:ext cx="1918588" cy="2465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пролес 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692696"/>
            <a:ext cx="2727831" cy="205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прол 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2924944"/>
            <a:ext cx="3528392" cy="249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Поздоровался с весной </a:t>
            </a:r>
            <a:br>
              <a:rPr lang="ru-RU" sz="4000" dirty="0" smtClean="0"/>
            </a:br>
            <a:r>
              <a:rPr lang="ru-RU" sz="4000" dirty="0" smtClean="0"/>
              <a:t>Наш цветочек золотой. </a:t>
            </a:r>
            <a:br>
              <a:rPr lang="ru-RU" sz="4000" dirty="0" smtClean="0"/>
            </a:br>
            <a:r>
              <a:rPr lang="ru-RU" sz="4000" dirty="0" smtClean="0"/>
              <a:t>На лютик он похожий, </a:t>
            </a:r>
            <a:br>
              <a:rPr lang="ru-RU" sz="4000" dirty="0" smtClean="0"/>
            </a:br>
            <a:r>
              <a:rPr lang="ru-RU" sz="4000" dirty="0" smtClean="0"/>
              <a:t>Ах, какой пригожий.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517232"/>
            <a:ext cx="64008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Первоцвет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 descr="C:\Users\Irina\Downloads\перв 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620688"/>
            <a:ext cx="1872208" cy="243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перв 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924944"/>
            <a:ext cx="26642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перв 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140968"/>
            <a:ext cx="2969761" cy="2146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перв 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620688"/>
            <a:ext cx="2897753" cy="21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Смотрит солнышко – росток.</a:t>
            </a:r>
            <a:br>
              <a:rPr lang="ru-RU" sz="4000" dirty="0" smtClean="0"/>
            </a:br>
            <a:r>
              <a:rPr lang="ru-RU" sz="4000" dirty="0" smtClean="0"/>
              <a:t>Не травинка, не листок:</a:t>
            </a:r>
            <a:br>
              <a:rPr lang="ru-RU" sz="4000" dirty="0" smtClean="0"/>
            </a:br>
            <a:r>
              <a:rPr lang="ru-RU" sz="4000" dirty="0" smtClean="0"/>
              <a:t>Появился самый первый,</a:t>
            </a:r>
            <a:br>
              <a:rPr lang="ru-RU" sz="4000" dirty="0" smtClean="0"/>
            </a:br>
            <a:r>
              <a:rPr lang="ru-RU" sz="4000" dirty="0" smtClean="0"/>
              <a:t>Желтый маленький цветок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9" y="5859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267744" y="5229200"/>
            <a:ext cx="5504656" cy="1296144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Мать-и-мачеха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Irina\Downloads\Мать и ма 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744" y="465878"/>
            <a:ext cx="3238159" cy="257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мать и 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7149" y="465878"/>
            <a:ext cx="3684986" cy="254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7744" y="3352322"/>
            <a:ext cx="4271898" cy="2563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75657" y="908720"/>
            <a:ext cx="6120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На проталинках лесных</a:t>
            </a:r>
            <a:br>
              <a:rPr lang="ru-RU" sz="4000" dirty="0" smtClean="0"/>
            </a:br>
            <a:r>
              <a:rPr lang="ru-RU" sz="4000" dirty="0" smtClean="0"/>
              <a:t>Видим цветики весны:</a:t>
            </a:r>
            <a:br>
              <a:rPr lang="ru-RU" sz="4000" dirty="0" smtClean="0"/>
            </a:br>
            <a:r>
              <a:rPr lang="ru-RU" sz="4000" dirty="0" smtClean="0"/>
              <a:t>Беленькие, нежные</a:t>
            </a:r>
            <a:br>
              <a:rPr lang="ru-RU" sz="4000" dirty="0" smtClean="0"/>
            </a:br>
            <a:r>
              <a:rPr lang="ru-RU" sz="4000" dirty="0" smtClean="0"/>
              <a:t>Первые...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theslide.ru/img/thumbs/b5f0c51e3d2d5e4bf2ad0850804071ea-800x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" t="1697" r="2962" b="3459"/>
          <a:stretch/>
        </p:blipFill>
        <p:spPr bwMode="auto">
          <a:xfrm>
            <a:off x="-25865" y="-1"/>
            <a:ext cx="922196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2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0"/>
            <a:ext cx="957266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661248"/>
            <a:ext cx="6400800" cy="72008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i="0" u="none" strike="noStrike" kern="1200" cap="none" spc="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Подснежники</a:t>
            </a:r>
            <a:endParaRPr kumimoji="0" lang="ru-RU" sz="4400" i="0" u="none" strike="noStrike" kern="1200" cap="none" spc="0" normalizeH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Irina\Downloads\подснежник 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309634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поснежник 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4664"/>
            <a:ext cx="358862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подснежник 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924944"/>
            <a:ext cx="3600400" cy="242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подснежник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3429000"/>
            <a:ext cx="362748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1628800"/>
            <a:ext cx="669674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Жёлтый, белый, голубой;</a:t>
            </a:r>
            <a:br>
              <a:rPr lang="ru-RU" sz="4000" dirty="0" smtClean="0"/>
            </a:br>
            <a:r>
              <a:rPr lang="ru-RU" sz="4000" dirty="0" smtClean="0"/>
              <a:t>На земле растут пустой.</a:t>
            </a:r>
            <a:br>
              <a:rPr lang="ru-RU" sz="4000" dirty="0" smtClean="0"/>
            </a:br>
            <a:r>
              <a:rPr lang="ru-RU" sz="4000" dirty="0" smtClean="0"/>
              <a:t>У весны есть фокусы:</a:t>
            </a:r>
            <a:br>
              <a:rPr lang="ru-RU" sz="4000" dirty="0" smtClean="0"/>
            </a:br>
            <a:r>
              <a:rPr lang="ru-RU" sz="4000" dirty="0" smtClean="0"/>
              <a:t>Распустились...</a:t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75657" y="908720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Жёлтый, белы: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877272"/>
            <a:ext cx="64008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Крокусы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 descr="C:\Users\Irina\Downloads\крокусы желтые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548680"/>
            <a:ext cx="316835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крокусы белые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76672"/>
            <a:ext cx="325779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крокусы 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3140968"/>
            <a:ext cx="28083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крокусы ассорти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2924944"/>
            <a:ext cx="33843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59632" y="1556792"/>
            <a:ext cx="66967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Он – цветочный принц-поэт,</a:t>
            </a:r>
            <a:br>
              <a:rPr lang="ru-RU" sz="4000" dirty="0" smtClean="0"/>
            </a:br>
            <a:r>
              <a:rPr lang="ru-RU" sz="4000" dirty="0" smtClean="0"/>
              <a:t>В шляпу жёлтую одет.</a:t>
            </a:r>
            <a:br>
              <a:rPr lang="ru-RU" sz="4000" dirty="0" smtClean="0"/>
            </a:br>
            <a:r>
              <a:rPr lang="ru-RU" sz="4000" dirty="0" smtClean="0"/>
              <a:t>Про весну сонет на бис</a:t>
            </a:r>
            <a:br>
              <a:rPr lang="ru-RU" sz="4000" dirty="0" smtClean="0"/>
            </a:br>
            <a:r>
              <a:rPr lang="ru-RU" sz="4000" dirty="0" smtClean="0"/>
              <a:t>Прочитает нам 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75657" y="908720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Он –…</a:t>
            </a:r>
            <a:endParaRPr lang="ru-RU" sz="4000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371600" y="5805264"/>
            <a:ext cx="64008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Нарцисс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" name="Рисунок 10" descr="C:\Users\Irina\Downloads\нарциссы 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76672"/>
            <a:ext cx="309634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Irina\Downloads\нарциссы 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548680"/>
            <a:ext cx="282574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Irina\Downloads\нарциссы 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068960"/>
            <a:ext cx="2952328" cy="243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Irina\Downloads\нарциссы 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924944"/>
            <a:ext cx="3551287" cy="2657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3568" y="980728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 палисадниках растут,</a:t>
            </a:r>
            <a:br>
              <a:rPr lang="ru-RU" sz="4000" dirty="0" smtClean="0"/>
            </a:br>
            <a:r>
              <a:rPr lang="ru-RU" sz="4000" dirty="0" smtClean="0"/>
              <a:t>                        разноцветные,</a:t>
            </a:r>
            <a:br>
              <a:rPr lang="ru-RU" sz="4000" dirty="0" smtClean="0"/>
            </a:br>
            <a:r>
              <a:rPr lang="ru-RU" sz="4000" dirty="0" smtClean="0"/>
              <a:t>Летом были бы они</a:t>
            </a:r>
            <a:br>
              <a:rPr lang="ru-RU" sz="4000" dirty="0" smtClean="0"/>
            </a:br>
            <a:r>
              <a:rPr lang="ru-RU" sz="4000" dirty="0" smtClean="0"/>
              <a:t>                         незаметными,</a:t>
            </a:r>
            <a:br>
              <a:rPr lang="ru-RU" sz="4000" dirty="0" smtClean="0"/>
            </a:br>
            <a:r>
              <a:rPr lang="ru-RU" sz="4000" dirty="0" smtClean="0"/>
              <a:t>А весною так желанны</a:t>
            </a:r>
            <a:br>
              <a:rPr lang="ru-RU" sz="4000" dirty="0" smtClean="0"/>
            </a:br>
            <a:r>
              <a:rPr lang="ru-RU" sz="4000" dirty="0" smtClean="0"/>
              <a:t>Нам нарциссы и...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Irina\Downloads\фон для презентаци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980728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 палисадниках </a:t>
            </a:r>
            <a:br>
              <a:rPr lang="ru-RU" sz="4000" dirty="0" smtClean="0"/>
            </a:br>
            <a:r>
              <a:rPr lang="ru-RU" sz="4000" dirty="0" smtClean="0"/>
              <a:t>Нам нарциссы и</a:t>
            </a:r>
            <a:endParaRPr lang="ru-RU" sz="4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71600" y="5805264"/>
            <a:ext cx="64008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Тюльпаны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 descr="C:\Users\Irina\Downloads\тюльпаны 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60648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Irina\Downloads\тюльпаны 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32656"/>
            <a:ext cx="289775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Irina\Downloads\тюльпаны 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2924944"/>
            <a:ext cx="3672408" cy="2566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Irina\Downloads\тюльпаны 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3140968"/>
            <a:ext cx="2969761" cy="235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122</TotalTime>
  <Words>299</Words>
  <Application>Microsoft Office PowerPoint</Application>
  <PresentationFormat>Экран (4:3)</PresentationFormat>
  <Paragraphs>45</Paragraphs>
  <Slides>20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38</cp:revision>
  <dcterms:modified xsi:type="dcterms:W3CDTF">2024-03-17T11:02:22Z</dcterms:modified>
</cp:coreProperties>
</file>