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3" r:id="rId3"/>
    <p:sldId id="259" r:id="rId4"/>
    <p:sldId id="260" r:id="rId5"/>
    <p:sldId id="262" r:id="rId6"/>
    <p:sldId id="274" r:id="rId7"/>
    <p:sldId id="264" r:id="rId8"/>
    <p:sldId id="265" r:id="rId9"/>
    <p:sldId id="267" r:id="rId10"/>
    <p:sldId id="266" r:id="rId11"/>
    <p:sldId id="268" r:id="rId12"/>
    <p:sldId id="269" r:id="rId13"/>
    <p:sldId id="270" r:id="rId14"/>
    <p:sldId id="271" r:id="rId15"/>
    <p:sldId id="272" r:id="rId16"/>
    <p:sldId id="25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5387" autoAdjust="0"/>
  </p:normalViewPr>
  <p:slideViewPr>
    <p:cSldViewPr>
      <p:cViewPr>
        <p:scale>
          <a:sx n="54" d="100"/>
          <a:sy n="54" d="100"/>
        </p:scale>
        <p:origin x="-1618" y="-37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398A4-A80A-4585-A90E-5D724452C4C7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84DC52-23DE-4BAC-8A84-68031A9C31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4DC52-23DE-4BAC-8A84-68031A9C311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4DC52-23DE-4BAC-8A84-68031A9C311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4DC52-23DE-4BAC-8A84-68031A9C311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4DC52-23DE-4BAC-8A84-68031A9C311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85728"/>
            <a:ext cx="8715435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Организация спортивно-оздоровительной работы в семье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/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Цель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формирование благоприятного физкультурно-оздоровительного климата в семье.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Оздоровительные: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Активизировать двигательную активность посредством участия в походах выходного дня.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Воспитательные: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Содействовать укреплению семейных отношений посредством участия в семейной эстафете, фотоконкурсе и конкурсе видеороликов.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Выработать привычку к стремлению быть здоровым посредством участия в предлагаемых мероприятиях.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3 место. Пили фито -чай</a:t>
            </a:r>
            <a:endParaRPr lang="ru-RU" dirty="0"/>
          </a:p>
        </p:txBody>
      </p:sp>
      <p:pic>
        <p:nvPicPr>
          <p:cNvPr id="4" name="Рисунок 3" descr="C:\Users\днс\Desktop\3б спортивно оздоровительная работа\IMG-20240217-WA001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32510"/>
            <a:ext cx="8501122" cy="53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Чудолесье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Рисунок 2" descr="C:\Users\днс\Desktop\3б спортивно оздоровительная работа\IMG-20240218-WA001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42968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Мороз и солнце В « Юбилейном»</a:t>
            </a:r>
            <a:endParaRPr lang="ru-RU" dirty="0"/>
          </a:p>
        </p:txBody>
      </p:sp>
      <p:pic>
        <p:nvPicPr>
          <p:cNvPr id="3" name="Рисунок 2" descr="C:\Users\днс\Desktop\3б спортивно оздоровительная работа\IMG-20240218-WA001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3"/>
            <a:ext cx="8643998" cy="553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3" name="Рисунок 2" descr="C:\Users\днс\Desktop\3б спортивно оздоровительная работа\IMG-20240218-WA001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 rot="10800000" flipV="1">
            <a:off x="642910" y="589699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Экологический марафон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Акция Школа – территория чистоты</a:t>
            </a:r>
            <a:endParaRPr lang="ru-RU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Зарядка на свежем воздухе</a:t>
            </a:r>
            <a:endParaRPr lang="ru-RU" dirty="0"/>
          </a:p>
        </p:txBody>
      </p:sp>
      <p:pic>
        <p:nvPicPr>
          <p:cNvPr id="3" name="Рисунок 2" descr="C:\Users\днс\Desktop\3б спортивно оздоровительная работа\IMG-20240218-WA002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892971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днс\Desktop\3б спортивно оздоровительная работа\IMG-20240218-WA00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2023-04-20_23-26-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14356"/>
            <a:ext cx="8734425" cy="591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-81584" y="785794"/>
            <a:ext cx="9225584" cy="50006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Современное общество находится в поисках решения проблемы недостаточного физического развития, низкой физической подготовленности, а так же высокой заболеваемости. Большое значение в обществе имеет становление здоровой, гармонически развитой личности.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Мероприятия совместно с родителями и учащимися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564" y="1857364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1.Оформление газеты « Правильное питание»(1 класс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« Вирусные инфекции».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Совместное изучение правил дорожного движения и безопасного поведения на дорогах на платформе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Учи.ру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Родительское собрание «Роль семьи в формировании здорового образа жизни ребенка, безопасного и законопослушного поведения»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4.Традиционная акция «Мы выбираем здоровье!»: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конкурс рисунков по БДД,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проведение уроков, классных часов по пожарной безопасности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 rot="10800000" flipV="1">
            <a:off x="571472" y="-282907"/>
            <a:ext cx="7858180" cy="621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Походы в лесную зону города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 На камнях» , поездки в «Юбилейный ,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Чудолесье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« Казачий  Острог» «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отель Крона»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Экологический марафон: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Акция Школа – территория чистоты»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Акция «Сдавайся»: сбор отработанных батареек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Акция «Сохраним дерево»: сбор макулатуры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инструктажи по безопасному поведению на ж/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инструктажи по ТБ, ПДД, ПП, ПБ, ЭБ в дни  каникул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инструктажи по ТБ, ПП на водоемах в летний период с вклейкой в дневник.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Школьная спартакиада: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«День здоровья»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Участие родителей в проведении тематических и классных часах.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Совместные выходы обучающихся и родителей в «ДК  Родина», «Дом культуры» г. Бердска.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Были  дети с ОВЗ и Стас (8.1 вида)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днс\Desktop\3б спортивно оздоровительная работа\IMG-20240218-WA00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9072602"/>
            <a:ext cx="8580466" cy="12192000"/>
          </a:xfrm>
          <a:prstGeom prst="rect">
            <a:avLst/>
          </a:prstGeom>
          <a:noFill/>
        </p:spPr>
      </p:pic>
      <p:pic>
        <p:nvPicPr>
          <p:cNvPr id="3" name="Рисунок 2" descr="C:\Users\днс\Desktop\3б спортивно оздоровительная работа\IMG-20240218-WA004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1" y="1928802"/>
            <a:ext cx="8286807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днс\Pictures\20231121_1331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8501121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Поездка в лагерь« Юбилейный»</a:t>
            </a:r>
            <a:endParaRPr lang="ru-RU" dirty="0"/>
          </a:p>
        </p:txBody>
      </p:sp>
      <p:pic>
        <p:nvPicPr>
          <p:cNvPr id="3" name="Рисунок 2" descr="C:\Users\днс\Desktop\3б спортивно оздоровительная работа\IMG-20240218-WA001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71546"/>
            <a:ext cx="8643998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Веселые старты МБОУ СОШ №11</a:t>
            </a:r>
            <a:endParaRPr lang="ru-RU" dirty="0"/>
          </a:p>
        </p:txBody>
      </p:sp>
      <p:pic>
        <p:nvPicPr>
          <p:cNvPr id="30722" name="Picture 2" descr="C:\Users\днс\Desktop\3б спортивно оздоровительная работа\IMG-20240218-WA00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8215370" cy="4867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Поездка в  </a:t>
            </a:r>
            <a:r>
              <a:rPr lang="ru-RU" dirty="0" err="1" smtClean="0"/>
              <a:t>Спа-отель</a:t>
            </a:r>
            <a:r>
              <a:rPr lang="ru-RU" dirty="0" smtClean="0"/>
              <a:t> Крону</a:t>
            </a:r>
            <a:endParaRPr lang="ru-RU" dirty="0"/>
          </a:p>
        </p:txBody>
      </p:sp>
      <p:pic>
        <p:nvPicPr>
          <p:cNvPr id="3" name="Рисунок 2" descr="C:\Users\днс\Desktop\3б спортивно оздоровительная работа\IMG-20240217-WA001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352</Words>
  <PresentationFormat>Экран (4:3)</PresentationFormat>
  <Paragraphs>48</Paragraphs>
  <Slides>16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Современное общество находится в поисках решения проблемы недостаточного физического развития, низкой физической подготовленности, а так же высокой заболеваемости. Большое значение в обществе имеет становление здоровой, гармонически развитой личности.</vt:lpstr>
      <vt:lpstr>Мероприятия совместно с родителями и учащимися </vt:lpstr>
      <vt:lpstr>Слайд 4</vt:lpstr>
      <vt:lpstr>Слайд 5</vt:lpstr>
      <vt:lpstr>Слайд 6</vt:lpstr>
      <vt:lpstr>Поездка в лагерь« Юбилейный»</vt:lpstr>
      <vt:lpstr>Веселые старты МБОУ СОШ №11</vt:lpstr>
      <vt:lpstr>Поездка в  Спа-отель Крону</vt:lpstr>
      <vt:lpstr>3 место. Пили фито -чай</vt:lpstr>
      <vt:lpstr>«Чудолесье»</vt:lpstr>
      <vt:lpstr>Мороз и солнце В « Юбилейном»</vt:lpstr>
      <vt:lpstr>  </vt:lpstr>
      <vt:lpstr>Зарядка на свежем воздухе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днс</dc:creator>
  <cp:lastModifiedBy>днс</cp:lastModifiedBy>
  <cp:revision>21</cp:revision>
  <dcterms:created xsi:type="dcterms:W3CDTF">2024-02-18T06:18:27Z</dcterms:created>
  <dcterms:modified xsi:type="dcterms:W3CDTF">2024-03-02T16:01:22Z</dcterms:modified>
</cp:coreProperties>
</file>