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  <p:sldId id="268" r:id="rId14"/>
    <p:sldId id="271" r:id="rId15"/>
    <p:sldId id="270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DA175-00FD-4C79-AB6B-6C86891B54F7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6CE45-31B2-42D2-A49E-FE0B36CC7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00109"/>
            <a:ext cx="8429684" cy="260034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«Год великого перелома»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071810"/>
            <a:ext cx="7858180" cy="1285884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(тема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коллективизации в литературе)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2530" name="Picture 2" descr="https://sun9-8.userapi.com/c847120/v847120355/ed1b6/vHDZwI7P7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99"/>
            <a:ext cx="9144000" cy="51435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142852"/>
            <a:ext cx="7000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Индивидуальные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1. Роман-эпопея М.А. Шолохова "Поднятая целина" (кратко о темах, проблемах, содержании и т.д</a:t>
            </a:r>
            <a:r>
              <a:rPr lang="ru-RU" dirty="0" smtClean="0"/>
              <a:t>.)</a:t>
            </a:r>
            <a:br>
              <a:rPr lang="ru-RU" dirty="0" smtClean="0"/>
            </a:br>
            <a:r>
              <a:rPr lang="ru-RU" dirty="0"/>
              <a:t>2. Роман-эпопея М.А. Шолохова "Поднятая целина" (выбрать фрагмент и подготовить выразительное чтение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71604" y="357166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Александр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Трифонович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Твардовский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462" name="Picture 6" descr="https://ds03.infourok.ru/uploads/ex/046f/000163fe-6da9d3cb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32" y="1071546"/>
            <a:ext cx="7572396" cy="5679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9458" name="Picture 2" descr="https://theslide.ru/img/thumbs/382a4dceed8e3746f5bb177217a78120-800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6" y="3214662"/>
            <a:ext cx="4857784" cy="3643338"/>
          </a:xfrm>
          <a:prstGeom prst="rect">
            <a:avLst/>
          </a:prstGeom>
          <a:noFill/>
        </p:spPr>
      </p:pic>
      <p:pic>
        <p:nvPicPr>
          <p:cNvPr id="19460" name="Picture 4" descr="http://bigslide.ru/images/14/13338/960/img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76749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714356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Индивидуальное задание</a:t>
            </a:r>
          </a:p>
          <a:p>
            <a:endParaRPr lang="ru-RU" dirty="0"/>
          </a:p>
          <a:p>
            <a:r>
              <a:rPr lang="ru-RU" dirty="0" smtClean="0"/>
              <a:t>Поэмы </a:t>
            </a:r>
            <a:r>
              <a:rPr lang="ru-RU" dirty="0"/>
              <a:t>А.Т. Твардовского "Страна </a:t>
            </a:r>
            <a:r>
              <a:rPr lang="ru-RU" dirty="0" err="1"/>
              <a:t>Муравия</a:t>
            </a:r>
            <a:r>
              <a:rPr lang="ru-RU" dirty="0"/>
              <a:t>", "По праву памяти" (кратко о темах, проблемах, содержании и т.д.); зачитать несколько фрагментов</a:t>
            </a:r>
          </a:p>
        </p:txBody>
      </p:sp>
      <p:pic>
        <p:nvPicPr>
          <p:cNvPr id="25602" name="Picture 2" descr="https://liblib.ru/sites/default/files/styles/book_full/public/book/image/1001046190.jpg?itok=3IvHK8d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571744"/>
            <a:ext cx="1741824" cy="2909870"/>
          </a:xfrm>
          <a:prstGeom prst="rect">
            <a:avLst/>
          </a:prstGeom>
          <a:noFill/>
        </p:spPr>
      </p:pic>
      <p:pic>
        <p:nvPicPr>
          <p:cNvPr id="25604" name="Picture 4" descr="https://niastar.ru/images/amadeos/7628150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714620"/>
            <a:ext cx="1905000" cy="2800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571480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Индивидуальное задание</a:t>
            </a:r>
          </a:p>
          <a:p>
            <a:endParaRPr lang="ru-RU" dirty="0"/>
          </a:p>
          <a:p>
            <a:r>
              <a:rPr lang="ru-RU" dirty="0" smtClean="0"/>
              <a:t>1. Повесть </a:t>
            </a:r>
            <a:r>
              <a:rPr lang="ru-RU" dirty="0"/>
              <a:t>А. Платонова "Котлован" кратко о темах, проблемах, содержании и т.д.)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Повесть </a:t>
            </a:r>
            <a:r>
              <a:rPr lang="ru-RU" dirty="0"/>
              <a:t>А. Платонова "Котлован" выбрать фрагмент и подготовить выразительное чтение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4" name="Picture 2" descr="https://pp.userapi.com/c834302/v834302893/2cbf0/Tr989HBv41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571744"/>
            <a:ext cx="5357850" cy="3751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642918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Индивидуальное задание</a:t>
            </a:r>
          </a:p>
          <a:p>
            <a:endParaRPr lang="ru-RU" dirty="0"/>
          </a:p>
          <a:p>
            <a:r>
              <a:rPr lang="ru-RU" dirty="0"/>
              <a:t>Рассказ Абрамова Ф. "Поездка в прошлое" (кратко о темах, проблемах, содержании и т.д.); зачитать фрагменты</a:t>
            </a:r>
          </a:p>
        </p:txBody>
      </p:sp>
      <p:pic>
        <p:nvPicPr>
          <p:cNvPr id="26626" name="Picture 2" descr="http://900igr.net/up/datas/142494/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000240"/>
            <a:ext cx="5857884" cy="4393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642918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В. Ф. Тендряков «Хлеб для собаки»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9698" name="Picture 2" descr="https://avatars.mds.yandex.net/get-zen_doc/1703756/pub_5e148a2a92414d00b1fedd54_5e1d9da0ba281e00b0bf61d1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000504"/>
            <a:ext cx="4497578" cy="2428868"/>
          </a:xfrm>
          <a:prstGeom prst="rect">
            <a:avLst/>
          </a:prstGeom>
          <a:noFill/>
        </p:spPr>
      </p:pic>
      <p:pic>
        <p:nvPicPr>
          <p:cNvPr id="29702" name="Picture 6" descr="http://podosinovetsmbs.ru/wp-content/uploads/2018/12/%D1%85%D0%BB%D0%B5%D0%B1-%D0%B4%D0%BB%D1%8F-%D1%81%D0%BE%D0%B1%D0%B0%D0%BA%D0%B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14290"/>
            <a:ext cx="2358903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260648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В. Ф. Тендряков «Хлеб для собаки»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Picture 4" descr="https://cloud.prezentacii.org/18/10/90210/images/screen3.jpg"/>
          <p:cNvPicPr>
            <a:picLocks noChangeAspect="1" noChangeArrowheads="1"/>
          </p:cNvPicPr>
          <p:nvPr/>
        </p:nvPicPr>
        <p:blipFill>
          <a:blip r:embed="rId3" cstate="print"/>
          <a:srcRect t="9843" r="29528" b="9843"/>
          <a:stretch>
            <a:fillRect/>
          </a:stretch>
        </p:blipFill>
        <p:spPr bwMode="auto">
          <a:xfrm>
            <a:off x="571472" y="1142984"/>
            <a:ext cx="3119212" cy="266611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43372" y="836712"/>
            <a:ext cx="45005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«Я боюсь голода, - ненавижу его и боюсь. Он - искажение человека. Это трагическое, но и пошлейшее чувство не щадит самых нежных корней души. Настоящую мысль голод подменяет фальшивой мыслью, - ее образ тот же, только с другим качеством. «Я остаюсь честным, - говорит человек, голодающий жестоко и долго, - потому что я люблю честность; но я только один раз убью (украду, солгу), потому что это необходимо ради возможности в дальнейшем оставаться честным».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Грин «Фанданго»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229200"/>
            <a:ext cx="77048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«Когда ты голоден,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биологическая проблема,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голоден рядом человек, твой брат,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уже нравственная проблема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 философ Н.А. Бердяев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285728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smtClean="0">
                <a:solidFill>
                  <a:schemeClr val="accent2">
                    <a:lumMod val="75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задание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857232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928670"/>
            <a:ext cx="80010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Тема: "</a:t>
            </a:r>
            <a:r>
              <a:rPr lang="ru-RU" sz="1600" dirty="0" err="1" smtClean="0"/>
              <a:t>Смертию</a:t>
            </a:r>
            <a:r>
              <a:rPr lang="ru-RU" sz="1600" dirty="0" smtClean="0"/>
              <a:t> смерть поправ" (война в произведениях советских авторов)</a:t>
            </a:r>
            <a:br>
              <a:rPr lang="ru-RU" sz="1600" dirty="0" smtClean="0"/>
            </a:br>
            <a:r>
              <a:rPr lang="ru-RU" sz="1600" dirty="0" smtClean="0"/>
              <a:t>ВСЕМ читать "В списках не значился" Васильева Бориса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Индивидуальные задания:</a:t>
            </a:r>
            <a:br>
              <a:rPr lang="ru-RU" sz="1600" dirty="0" smtClean="0"/>
            </a:br>
            <a:r>
              <a:rPr lang="ru-RU" sz="1600" dirty="0" smtClean="0"/>
              <a:t>1. Поэзия ВОВ (лирика, песни, баллады, поэмы).</a:t>
            </a:r>
            <a:br>
              <a:rPr lang="ru-RU" sz="1600" dirty="0" smtClean="0"/>
            </a:br>
            <a:r>
              <a:rPr lang="ru-RU" sz="1600" dirty="0" smtClean="0"/>
              <a:t>2. Лейтенантская проза.</a:t>
            </a:r>
            <a:br>
              <a:rPr lang="ru-RU" sz="1600" dirty="0" smtClean="0"/>
            </a:br>
            <a:r>
              <a:rPr lang="ru-RU" sz="1600" dirty="0" smtClean="0"/>
              <a:t>3. Магнитофонная проза.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1 урок: Декламация (по выбору, по желанию; не надо делить все 10 стихотворений принудительно):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1. Яшин Александр «Назови меня именем светлым…»</a:t>
            </a:r>
            <a:br>
              <a:rPr lang="ru-RU" sz="1600" dirty="0" smtClean="0"/>
            </a:br>
            <a:r>
              <a:rPr lang="ru-RU" sz="1600" dirty="0" smtClean="0"/>
              <a:t>2. Львов Михаил «Чтоб стать мужчиной, мало им родиться…» 1943</a:t>
            </a:r>
            <a:br>
              <a:rPr lang="ru-RU" sz="1600" dirty="0" smtClean="0"/>
            </a:br>
            <a:r>
              <a:rPr lang="ru-RU" sz="1600" dirty="0" smtClean="0"/>
              <a:t>3. </a:t>
            </a:r>
            <a:r>
              <a:rPr lang="ru-RU" sz="1600" dirty="0" err="1" smtClean="0"/>
              <a:t>Гудзенко</a:t>
            </a:r>
            <a:r>
              <a:rPr lang="ru-RU" sz="1600" dirty="0" smtClean="0"/>
              <a:t> Семен «Когда на смерть идут – поют…» 1942</a:t>
            </a:r>
            <a:br>
              <a:rPr lang="ru-RU" sz="1600" dirty="0" smtClean="0"/>
            </a:br>
            <a:r>
              <a:rPr lang="ru-RU" sz="1600" dirty="0" smtClean="0"/>
              <a:t>4. Шубин Павел «Полмига» 1943</a:t>
            </a:r>
            <a:br>
              <a:rPr lang="ru-RU" sz="1600" dirty="0" smtClean="0"/>
            </a:br>
            <a:r>
              <a:rPr lang="ru-RU" sz="1600" dirty="0" smtClean="0"/>
              <a:t>5. Винокуров Евгений «В семнадцать лет я не гулял по паркам…» 1952</a:t>
            </a:r>
            <a:br>
              <a:rPr lang="ru-RU" sz="1600" dirty="0" smtClean="0"/>
            </a:br>
            <a:r>
              <a:rPr lang="ru-RU" sz="1600" dirty="0" smtClean="0"/>
              <a:t>6. </a:t>
            </a:r>
            <a:r>
              <a:rPr lang="ru-RU" sz="1600" dirty="0" err="1" smtClean="0"/>
              <a:t>Друнина</a:t>
            </a:r>
            <a:r>
              <a:rPr lang="ru-RU" sz="1600" dirty="0" smtClean="0"/>
              <a:t> Юлия «Я ушла из детства в грязную теплушку…» 1942</a:t>
            </a:r>
            <a:br>
              <a:rPr lang="ru-RU" sz="1600" dirty="0" smtClean="0"/>
            </a:br>
            <a:r>
              <a:rPr lang="ru-RU" sz="1600" dirty="0" smtClean="0"/>
              <a:t>7. </a:t>
            </a:r>
            <a:r>
              <a:rPr lang="ru-RU" sz="1600" dirty="0" err="1" smtClean="0"/>
              <a:t>Друнина</a:t>
            </a:r>
            <a:r>
              <a:rPr lang="ru-RU" sz="1600" dirty="0" smtClean="0"/>
              <a:t> Юлия "Елка"</a:t>
            </a:r>
            <a:br>
              <a:rPr lang="ru-RU" sz="1600" dirty="0" smtClean="0"/>
            </a:br>
            <a:r>
              <a:rPr lang="ru-RU" sz="1600" dirty="0" smtClean="0"/>
              <a:t>8. </a:t>
            </a:r>
            <a:r>
              <a:rPr lang="ru-RU" sz="1600" dirty="0" err="1" smtClean="0"/>
              <a:t>Друнина</a:t>
            </a:r>
            <a:r>
              <a:rPr lang="ru-RU" sz="1600" dirty="0" smtClean="0"/>
              <a:t> Юлия "Ты должна"</a:t>
            </a:r>
            <a:br>
              <a:rPr lang="ru-RU" sz="1600" dirty="0" smtClean="0"/>
            </a:br>
            <a:r>
              <a:rPr lang="ru-RU" sz="1600" dirty="0" smtClean="0"/>
              <a:t>9. Коржавин Наум "Дети в Освенциме"</a:t>
            </a:r>
            <a:br>
              <a:rPr lang="ru-RU" sz="1600" dirty="0" smtClean="0"/>
            </a:br>
            <a:r>
              <a:rPr lang="ru-RU" sz="1600" dirty="0" smtClean="0"/>
              <a:t>10. Роберт Рождественский "На Земле безжалостно маленькой..."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000108"/>
            <a:ext cx="8001056" cy="550072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</a:rPr>
              <a:t>«Год великого перелома» </a:t>
            </a:r>
            <a:r>
              <a:rPr lang="ru-RU" sz="2400" b="1" dirty="0">
                <a:solidFill>
                  <a:schemeClr val="tx1"/>
                </a:solidFill>
              </a:rPr>
              <a:t>— под таким названием вошла в историю пора «сплошной коллективизации»; она захватила 1929—1930 годы.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В литературе это историческое явление отражено широко. Это и понятно: большое, переломное событие всегда находит свое </a:t>
            </a:r>
            <a:r>
              <a:rPr lang="ru-RU" sz="2400" dirty="0" err="1" smtClean="0">
                <a:solidFill>
                  <a:schemeClr val="tx1"/>
                </a:solidFill>
              </a:rPr>
              <a:t>многоаспектное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освещение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algn="l"/>
            <a:endParaRPr lang="ru-RU" sz="1300" b="1" dirty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858180" cy="592935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 считали В. Белов и Б.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Можаев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деревня жила до 1929 года в одних ритмах, после 1929 — в других.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Сплошную коллективизацию Б.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Можаев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называет «трясучей лихоманкой —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кулакоманией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», «кромешным адом», «жестокой порой головотяпства», «вселенским геноцидом», который, уничтожив мужика, осиротил деревню и оставил землю беспризорной.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14290"/>
            <a:ext cx="7858180" cy="628654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Так что такое коллективизация?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Зачем была нужна?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 descr="https://sun9-56.userapi.com/c850520/v850520579/e546/gdVsEfVjp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6" y="1428736"/>
            <a:ext cx="4857784" cy="3643338"/>
          </a:xfrm>
          <a:prstGeom prst="rect">
            <a:avLst/>
          </a:prstGeom>
          <a:noFill/>
        </p:spPr>
      </p:pic>
      <p:pic>
        <p:nvPicPr>
          <p:cNvPr id="14340" name="Picture 4" descr="https://sun9-5.userapi.com/c850520/v850520579/e582/44zZHhnfQn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96892"/>
            <a:ext cx="4429124" cy="3161108"/>
          </a:xfrm>
          <a:prstGeom prst="rect">
            <a:avLst/>
          </a:prstGeom>
          <a:noFill/>
        </p:spPr>
      </p:pic>
      <p:pic>
        <p:nvPicPr>
          <p:cNvPr id="14338" name="Picture 2" descr="https://sun9-65.userapi.com/c850520/v850520579/e594/vapQgDDdeg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28736"/>
            <a:ext cx="4444990" cy="2500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7412" name="Picture 4" descr="https://sun9-64.userapi.com/c850520/v850520579/e54e/lR-axYoQG7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1999" cy="3429000"/>
          </a:xfrm>
          <a:prstGeom prst="rect">
            <a:avLst/>
          </a:prstGeom>
          <a:noFill/>
        </p:spPr>
      </p:pic>
      <p:pic>
        <p:nvPicPr>
          <p:cNvPr id="17414" name="Picture 6" descr="https://sun9-39.userapi.com/c850520/v850520579/e568/BIVCCQxw8P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9" y="3214686"/>
            <a:ext cx="4857751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714356"/>
            <a:ext cx="7858180" cy="578647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 кто такой кулак?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https://sun9-47.userapi.com/c850520/v850520579/e556/sODPJ4kcYx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00174"/>
            <a:ext cx="6858016" cy="5143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28604"/>
            <a:ext cx="7858180" cy="607223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Тема коллективизации, возникнув, не исчезала из литературы и потом:</a:t>
            </a: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 30-е годы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о горячив следам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вышли такие произведения, как «Поднятая целина» М.А. Шолохова, «Страна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Муравия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» А.Т. Твардовского, были написаны повести А. Платонова «Котлован», «Впрок».</a:t>
            </a:r>
          </a:p>
          <a:p>
            <a:pPr algn="l"/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 60—80-е годы к этой теме обращаются писатели, чьи родные пострадали в годы коллективизации. Поднимаются уже не социальные, а нравственно-гуманистические вопросы. Были опубликованы такие книги, как «На Иртыше» С. Залыгина, «Мужики и бабы» Б.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Можаева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, «Кануны» и «Год великого перелома» В. Белова, «Овраги» С. Антонова, «Касьян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Остудный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» И. Акулова, «Перелом» Н. Скромного, «Кончина», «Пара гнедых», «Хлеб для собаки» В. Тендрякова. Свое слово о коллективизации сказали В.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Гроссман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в романе «Жизнь и судьба», В. Быков в повестях «Знак беды», «Облава», А. Твардовский в поэме «По праву памяти», Ф. Абрамов в повести «Поездка в прошлое».</a:t>
            </a:r>
          </a:p>
          <a:p>
            <a:pPr algn="l"/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>
              <a:buFontTx/>
              <a:buChar char="-"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Михаил Александрович Шолохов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1508" name="Picture 4" descr="https://fsd.multiurok.ru/html/2017/08/17/s_5995560682cf1/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48" y="3357562"/>
            <a:ext cx="4667251" cy="3500438"/>
          </a:xfrm>
          <a:prstGeom prst="rect">
            <a:avLst/>
          </a:prstGeom>
          <a:noFill/>
        </p:spPr>
      </p:pic>
      <p:pic>
        <p:nvPicPr>
          <p:cNvPr id="21506" name="Picture 2" descr="https://sun9-43.userapi.com/c847120/v847120355/ed1a4/9sPIGkjZ-Q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0"/>
            <a:ext cx="4929190" cy="3696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911433/bcfd6623-f281-41d6-815c-c84c27a7184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71480"/>
            <a:ext cx="82153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Михаил </a:t>
            </a:r>
            <a:r>
              <a:rPr lang="ru-RU" b="1" dirty="0"/>
              <a:t>Шолохов был единственным советским писателем, вручение Нобелевской премии которому согласовало руководство СССР. Писатель получил ее в 10 декабря 1965 года в Стокгольме «за художественную силу и цельность эпоса о донском казачестве в переломное для России время» — то есть за роман-эпопею «Тихий Дон».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Речь </a:t>
            </a:r>
            <a:r>
              <a:rPr lang="ru-RU" b="1" dirty="0"/>
              <a:t>Шолохова произвела на публику большое впечатление. </a:t>
            </a:r>
            <a:r>
              <a:rPr lang="ru-RU" b="1" dirty="0" smtClean="0"/>
              <a:t>Особенно </a:t>
            </a:r>
            <a:r>
              <a:rPr lang="ru-RU" b="1" dirty="0"/>
              <a:t>запомнились заключительные слова его речи: «Я хотел бы, чтобы мои книги помогали людям стать лучше, стать чище душой, пробуждали любовь к человеку… Если мне это удалось в какой-то мере, я счастлив».</a:t>
            </a:r>
          </a:p>
        </p:txBody>
      </p:sp>
      <p:pic>
        <p:nvPicPr>
          <p:cNvPr id="22532" name="Picture 4" descr="https://sun9-65.userapi.com/c851128/v851128724/11a845/VyPnvNAkN2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00438"/>
            <a:ext cx="3214678" cy="3209655"/>
          </a:xfrm>
          <a:prstGeom prst="rect">
            <a:avLst/>
          </a:prstGeom>
          <a:noFill/>
        </p:spPr>
      </p:pic>
      <p:pic>
        <p:nvPicPr>
          <p:cNvPr id="22534" name="Picture 6" descr="https://cloud.prezentacii.org/19/05/146487/images/screen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482579"/>
            <a:ext cx="4500562" cy="3375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553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«Год великого перелома»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«Год великого перелома»</dc:title>
  <dc:creator>Admin</dc:creator>
  <cp:lastModifiedBy>Admin</cp:lastModifiedBy>
  <cp:revision>40</cp:revision>
  <dcterms:created xsi:type="dcterms:W3CDTF">2020-05-26T09:11:34Z</dcterms:created>
  <dcterms:modified xsi:type="dcterms:W3CDTF">2023-04-17T18:37:32Z</dcterms:modified>
</cp:coreProperties>
</file>