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8A107856-5554-42FB-B03E-39F5DBC370BA}" styleName="Средний стиль 4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Прямоугольник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Прямоугольник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Прямоугольник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Скругленный прямоугольник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Скругленный прямоугольник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0DB67765-BB72-4FBB-85C6-5E9450C45D07}" type="datetimeFigureOut">
              <a:rPr lang="ru-RU" smtClean="0"/>
              <a:pPr/>
              <a:t>12.12.2023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AEBACF67-1B17-4C1E-A7D0-CD842CF3101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67765-BB72-4FBB-85C6-5E9450C45D07}" type="datetimeFigureOut">
              <a:rPr lang="ru-RU" smtClean="0"/>
              <a:pPr/>
              <a:t>12.12.2023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BACF67-1B17-4C1E-A7D0-CD842CF3101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67765-BB72-4FBB-85C6-5E9450C45D07}" type="datetimeFigureOut">
              <a:rPr lang="ru-RU" smtClean="0"/>
              <a:pPr/>
              <a:t>12.12.2023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BACF67-1B17-4C1E-A7D0-CD842CF3101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67765-BB72-4FBB-85C6-5E9450C45D07}" type="datetimeFigureOut">
              <a:rPr lang="ru-RU" smtClean="0"/>
              <a:pPr/>
              <a:t>12.12.2023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BACF67-1B17-4C1E-A7D0-CD842CF3101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67765-BB72-4FBB-85C6-5E9450C45D07}" type="datetimeFigureOut">
              <a:rPr lang="ru-RU" smtClean="0"/>
              <a:pPr/>
              <a:t>12.12.2023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BACF67-1B17-4C1E-A7D0-CD842CF3101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67765-BB72-4FBB-85C6-5E9450C45D07}" type="datetimeFigureOut">
              <a:rPr lang="ru-RU" smtClean="0"/>
              <a:pPr/>
              <a:t>12.12.2023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BACF67-1B17-4C1E-A7D0-CD842CF3101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0DB67765-BB72-4FBB-85C6-5E9450C45D07}" type="datetimeFigureOut">
              <a:rPr lang="ru-RU" smtClean="0"/>
              <a:pPr/>
              <a:t>12.12.2023</a:t>
            </a:fld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AEBACF67-1B17-4C1E-A7D0-CD842CF3101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0DB67765-BB72-4FBB-85C6-5E9450C45D07}" type="datetimeFigureOut">
              <a:rPr lang="ru-RU" smtClean="0"/>
              <a:pPr/>
              <a:t>12.12.2023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AEBACF67-1B17-4C1E-A7D0-CD842CF3101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67765-BB72-4FBB-85C6-5E9450C45D07}" type="datetimeFigureOut">
              <a:rPr lang="ru-RU" smtClean="0"/>
              <a:pPr/>
              <a:t>12.12.2023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BACF67-1B17-4C1E-A7D0-CD842CF3101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67765-BB72-4FBB-85C6-5E9450C45D07}" type="datetimeFigureOut">
              <a:rPr lang="ru-RU" smtClean="0"/>
              <a:pPr/>
              <a:t>12.12.2023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BACF67-1B17-4C1E-A7D0-CD842CF3101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67765-BB72-4FBB-85C6-5E9450C45D07}" type="datetimeFigureOut">
              <a:rPr lang="ru-RU" smtClean="0"/>
              <a:pPr/>
              <a:t>12.12.2023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BACF67-1B17-4C1E-A7D0-CD842CF3101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0DB67765-BB72-4FBB-85C6-5E9450C45D07}" type="datetimeFigureOut">
              <a:rPr lang="ru-RU" smtClean="0"/>
              <a:pPr/>
              <a:t>12.12.2023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AEBACF67-1B17-4C1E-A7D0-CD842CF3101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4572008"/>
            <a:ext cx="91440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/>
              <a:t>Ураганы, бури, смерчи, </a:t>
            </a:r>
            <a:endParaRPr lang="ru-RU" sz="3600" b="1" dirty="0" smtClean="0"/>
          </a:p>
          <a:p>
            <a:pPr algn="ctr"/>
            <a:r>
              <a:rPr lang="ru-RU" sz="3600" b="1" dirty="0" smtClean="0"/>
              <a:t>причины </a:t>
            </a:r>
            <a:r>
              <a:rPr lang="ru-RU" sz="3600" b="1" dirty="0"/>
              <a:t>их возникновения и возможные </a:t>
            </a:r>
            <a:r>
              <a:rPr lang="ru-RU" sz="3600" b="1" dirty="0" smtClean="0"/>
              <a:t>последствия</a:t>
            </a:r>
            <a:endParaRPr lang="ru-RU" sz="3600" dirty="0"/>
          </a:p>
        </p:txBody>
      </p:sp>
      <p:pic>
        <p:nvPicPr>
          <p:cNvPr id="24578" name="Picture 2" descr="https://nadym-worker.ru/wp-content/uploads/2021/10/origina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142852"/>
            <a:ext cx="4772020" cy="3181347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</p:pic>
      <p:pic>
        <p:nvPicPr>
          <p:cNvPr id="24580" name="Picture 4" descr="https://cdnn1.img.sputniknewslv.com/img/1237/93/12379303_0:0:3072:1931_1920x0_80_0_0_b81ae04a01b8a1fbb61be93bcf2ef49d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57104" y="642918"/>
            <a:ext cx="4765720" cy="2993468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42844" y="1397000"/>
          <a:ext cx="8858312" cy="4319999"/>
        </p:xfrm>
        <a:graphic>
          <a:graphicData uri="http://schemas.openxmlformats.org/drawingml/2006/table">
            <a:tbl>
              <a:tblPr firstRow="1" bandRow="1">
                <a:tableStyleId>{8A107856-5554-42FB-B03E-39F5DBC370BA}</a:tableStyleId>
              </a:tblPr>
              <a:tblGrid>
                <a:gridCol w="3357586"/>
                <a:gridCol w="2143140"/>
                <a:gridCol w="1357322"/>
                <a:gridCol w="2000264"/>
              </a:tblGrid>
              <a:tr h="739455">
                <a:tc>
                  <a:txBody>
                    <a:bodyPr/>
                    <a:lstStyle/>
                    <a:p>
                      <a:pPr algn="ctr"/>
                      <a:endParaRPr lang="ru-RU" sz="32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/>
                        <a:t>Ураганы</a:t>
                      </a:r>
                      <a:endParaRPr lang="ru-RU" sz="32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/>
                        <a:t>Бури</a:t>
                      </a:r>
                      <a:endParaRPr lang="ru-RU" sz="32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/>
                        <a:t>Смерчи</a:t>
                      </a:r>
                      <a:endParaRPr lang="ru-RU" sz="3200" b="1" dirty="0"/>
                    </a:p>
                  </a:txBody>
                  <a:tcPr anchor="ctr"/>
                </a:tc>
              </a:tr>
              <a:tr h="739455"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/>
                        <a:t>Определение</a:t>
                      </a:r>
                      <a:endParaRPr lang="ru-RU" sz="32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3200" b="1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3200" b="1"/>
                    </a:p>
                  </a:txBody>
                  <a:tcPr anchor="ctr"/>
                </a:tc>
              </a:tr>
              <a:tr h="739455"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/>
                        <a:t>Причины</a:t>
                      </a:r>
                      <a:endParaRPr lang="ru-RU" sz="32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3200" b="1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3200" b="1"/>
                    </a:p>
                  </a:txBody>
                  <a:tcPr anchor="ctr"/>
                </a:tc>
              </a:tr>
              <a:tr h="739455"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/>
                        <a:t>Последствия</a:t>
                      </a:r>
                      <a:endParaRPr lang="ru-RU" sz="32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/>
                    </a:p>
                  </a:txBody>
                  <a:tcPr anchor="ctr"/>
                </a:tc>
              </a:tr>
              <a:tr h="1362179"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/>
                        <a:t>Защита населения</a:t>
                      </a:r>
                      <a:endParaRPr lang="ru-RU" sz="32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/>
                    </a:p>
                  </a:txBody>
                  <a:tcPr anchor="ctr"/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cf.ppt-online.org/files/slide/j/jxaWstR1iT5JP4wvycI0rfeYSHdGbuZQ26Cl89/slide-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4907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642918"/>
            <a:ext cx="91440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/>
              <a:t>Погода</a:t>
            </a:r>
            <a:r>
              <a:rPr lang="ru-RU" sz="3200" dirty="0" smtClean="0"/>
              <a:t> </a:t>
            </a:r>
            <a:r>
              <a:rPr lang="ru-RU" sz="3200" b="1" dirty="0" smtClean="0"/>
              <a:t>— это состояние атмосферы в данном месте и в данный момент времени</a:t>
            </a:r>
            <a:endParaRPr lang="ru-RU" sz="3200" dirty="0"/>
          </a:p>
        </p:txBody>
      </p:sp>
      <p:pic>
        <p:nvPicPr>
          <p:cNvPr id="15362" name="Picture 2" descr="https://media.baamboozle.com/uploads/images/341756/1624895113_174636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28" y="2214554"/>
            <a:ext cx="6572296" cy="4403439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2844" y="4643446"/>
            <a:ext cx="8858312" cy="2092881"/>
          </a:xfrm>
          <a:prstGeom prst="rect">
            <a:avLst/>
          </a:prstGeom>
          <a:ln>
            <a:solidFill>
              <a:srgbClr val="00B0F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600" b="1" dirty="0" smtClean="0"/>
              <a:t>Воздух перемещается из области высокого давления в область низкого. </a:t>
            </a:r>
          </a:p>
          <a:p>
            <a:pPr algn="ctr"/>
            <a:r>
              <a:rPr lang="ru-RU" sz="2600" b="1" dirty="0" smtClean="0"/>
              <a:t>В зависимости от разницы давления определяется и скорость перемещения воздуха (скорость ветра). </a:t>
            </a:r>
            <a:endParaRPr lang="ru-RU" sz="2600" b="1" dirty="0"/>
          </a:p>
        </p:txBody>
      </p:sp>
      <p:pic>
        <p:nvPicPr>
          <p:cNvPr id="16386" name="Picture 2" descr="https://sci-news.ru/wp-content/uploads/2019/10/kak-obrazuetsja-veter-1024x512-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72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85852" y="714356"/>
            <a:ext cx="6500858" cy="1384995"/>
          </a:xfrm>
          <a:prstGeom prst="rect">
            <a:avLst/>
          </a:prstGeom>
          <a:solidFill>
            <a:schemeClr val="accent2"/>
          </a:solidFill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/>
              <a:t>Природные </a:t>
            </a:r>
            <a:r>
              <a:rPr lang="ru-RU" sz="2800" b="1" dirty="0" smtClean="0"/>
              <a:t>явления метеорологического происхождения </a:t>
            </a:r>
            <a:endParaRPr lang="ru-RU" sz="28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000100" y="3071810"/>
            <a:ext cx="2045752" cy="584775"/>
          </a:xfrm>
          <a:prstGeom prst="rect">
            <a:avLst/>
          </a:prstGeom>
          <a:ln>
            <a:solidFill>
              <a:srgbClr val="00B0F0"/>
            </a:solidFill>
          </a:ln>
        </p:spPr>
        <p:txBody>
          <a:bodyPr wrap="none">
            <a:spAutoFit/>
          </a:bodyPr>
          <a:lstStyle/>
          <a:p>
            <a:pPr algn="ctr"/>
            <a:r>
              <a:rPr lang="ru-RU" sz="3200" b="1" dirty="0" smtClean="0"/>
              <a:t>ураганы</a:t>
            </a:r>
            <a:endParaRPr lang="ru-RU" sz="32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071934" y="3071810"/>
            <a:ext cx="1236236" cy="584775"/>
          </a:xfrm>
          <a:prstGeom prst="rect">
            <a:avLst/>
          </a:prstGeom>
          <a:ln>
            <a:solidFill>
              <a:srgbClr val="00B0F0"/>
            </a:solidFill>
          </a:ln>
        </p:spPr>
        <p:txBody>
          <a:bodyPr wrap="none">
            <a:spAutoFit/>
          </a:bodyPr>
          <a:lstStyle/>
          <a:p>
            <a:pPr algn="ctr"/>
            <a:r>
              <a:rPr lang="ru-RU" sz="3200" b="1" dirty="0" smtClean="0"/>
              <a:t>бури</a:t>
            </a:r>
            <a:endParaRPr lang="ru-RU" sz="32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6357950" y="3071810"/>
            <a:ext cx="1805302" cy="584775"/>
          </a:xfrm>
          <a:prstGeom prst="rect">
            <a:avLst/>
          </a:prstGeom>
          <a:ln>
            <a:solidFill>
              <a:srgbClr val="00B0F0"/>
            </a:solidFill>
          </a:ln>
        </p:spPr>
        <p:txBody>
          <a:bodyPr wrap="none">
            <a:spAutoFit/>
          </a:bodyPr>
          <a:lstStyle/>
          <a:p>
            <a:pPr algn="ctr"/>
            <a:r>
              <a:rPr lang="ru-RU" sz="3200" b="1" dirty="0" smtClean="0"/>
              <a:t>смерчи</a:t>
            </a:r>
            <a:endParaRPr lang="ru-RU" sz="3200" dirty="0"/>
          </a:p>
        </p:txBody>
      </p:sp>
      <p:cxnSp>
        <p:nvCxnSpPr>
          <p:cNvPr id="7" name="Прямая со стрелкой 6"/>
          <p:cNvCxnSpPr>
            <a:stCxn id="2" idx="2"/>
            <a:endCxn id="3" idx="0"/>
          </p:cNvCxnSpPr>
          <p:nvPr/>
        </p:nvCxnSpPr>
        <p:spPr>
          <a:xfrm rot="5400000">
            <a:off x="2793400" y="1328928"/>
            <a:ext cx="972459" cy="251330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>
            <a:stCxn id="2" idx="2"/>
            <a:endCxn id="4" idx="0"/>
          </p:cNvCxnSpPr>
          <p:nvPr/>
        </p:nvCxnSpPr>
        <p:spPr>
          <a:xfrm rot="16200000" flipH="1">
            <a:off x="4126937" y="2508694"/>
            <a:ext cx="972459" cy="15377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>
            <a:stCxn id="2" idx="2"/>
            <a:endCxn id="5" idx="0"/>
          </p:cNvCxnSpPr>
          <p:nvPr/>
        </p:nvCxnSpPr>
        <p:spPr>
          <a:xfrm rot="16200000" flipH="1">
            <a:off x="5412212" y="1223420"/>
            <a:ext cx="972459" cy="272432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 descr="https://kartinkin.net/uploads/posts/2022-03/1646179304_17-kartinkin-net-p-uragan-kartinki-1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4000504"/>
            <a:ext cx="3901440" cy="2600325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</p:pic>
      <p:pic>
        <p:nvPicPr>
          <p:cNvPr id="1028" name="Picture 4" descr="https://i.postimg.cc/KjcR936X/1645912871-1-vsegda-pomnim-com-p-vodyanoi-smerch-foto-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6314" y="4000504"/>
            <a:ext cx="3541092" cy="2540693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214282" y="571480"/>
            <a:ext cx="8572560" cy="33547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План выступления: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Определение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Характеристики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Причины возникновения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Последствия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Защита населения</a:t>
            </a:r>
            <a:endParaRPr kumimoji="0" lang="ru-RU" sz="5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pic>
        <p:nvPicPr>
          <p:cNvPr id="18435" name="Picture 3" descr="https://klike.net/uploads/posts/2023-03/1679976772_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86182" y="3214685"/>
            <a:ext cx="5143536" cy="3429025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5000636"/>
            <a:ext cx="9144000" cy="1569660"/>
          </a:xfrm>
          <a:prstGeom prst="rect">
            <a:avLst/>
          </a:prstGeom>
          <a:solidFill>
            <a:schemeClr val="accent2"/>
          </a:solidFill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/>
              <a:t>Ураган — это ветер огромной разрушительной силы, имеющий скорость более 30 м/с.</a:t>
            </a:r>
            <a:endParaRPr lang="ru-RU" sz="3200" b="1" dirty="0"/>
          </a:p>
        </p:txBody>
      </p:sp>
      <p:pic>
        <p:nvPicPr>
          <p:cNvPr id="19458" name="Picture 2" descr="https://zagadki-dlya-detej.ru/wp-content/uploads/2021/08/uraga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61680" y="700804"/>
            <a:ext cx="6396468" cy="4156956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5000636"/>
            <a:ext cx="9144000" cy="1569660"/>
          </a:xfrm>
          <a:prstGeom prst="rect">
            <a:avLst/>
          </a:prstGeom>
          <a:solidFill>
            <a:schemeClr val="accent2"/>
          </a:solidFill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/>
              <a:t>Буря — это ветер, скорость которого меньше скорости урагана, </a:t>
            </a:r>
            <a:endParaRPr lang="ru-RU" sz="3200" b="1" dirty="0" smtClean="0"/>
          </a:p>
          <a:p>
            <a:pPr algn="ctr"/>
            <a:r>
              <a:rPr lang="ru-RU" sz="3200" b="1" dirty="0" smtClean="0"/>
              <a:t>она </a:t>
            </a:r>
            <a:r>
              <a:rPr lang="ru-RU" sz="3200" b="1" dirty="0" smtClean="0"/>
              <a:t>достигает 15—20 м/с.</a:t>
            </a:r>
            <a:endParaRPr lang="ru-RU" sz="3200" b="1" dirty="0"/>
          </a:p>
        </p:txBody>
      </p:sp>
      <p:pic>
        <p:nvPicPr>
          <p:cNvPr id="20482" name="Picture 2" descr="https://kartinki.pics/pics/uploads/posts/2022-07/1658361363_46-kartinkin-net-p-shtorm-nad-morem-priroda-krasivo-foto-5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714356"/>
            <a:ext cx="7358114" cy="4138988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3714752"/>
            <a:ext cx="9144000" cy="3046988"/>
          </a:xfrm>
          <a:prstGeom prst="rect">
            <a:avLst/>
          </a:prstGeom>
          <a:solidFill>
            <a:schemeClr val="accent2"/>
          </a:solidFill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/>
              <a:t>Смерч — это атмосферный вихрь, возникающий в грозовом облаке и распространяющийся вниз, часто до самой поверхности Земли, в виде тёмного облачного рукава или хобота диаметром в десятки и сотни метров. </a:t>
            </a:r>
            <a:endParaRPr lang="ru-RU" sz="3200" b="1" dirty="0"/>
          </a:p>
        </p:txBody>
      </p:sp>
      <p:pic>
        <p:nvPicPr>
          <p:cNvPr id="21506" name="Picture 2" descr="https://vsegda-pomnim.com/uploads/posts/2022-02/1645924718_22-vsegda-pomnim-com-p-smerch-foto-2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57356" y="674128"/>
            <a:ext cx="5286412" cy="2976912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ородская">
  <a:themeElements>
    <a:clrScheme name="Модульная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29</TotalTime>
  <Words>138</Words>
  <Application>Microsoft Office PowerPoint</Application>
  <PresentationFormat>Экран (4:3)</PresentationFormat>
  <Paragraphs>28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Городская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6</cp:revision>
  <dcterms:created xsi:type="dcterms:W3CDTF">2023-12-11T09:38:52Z</dcterms:created>
  <dcterms:modified xsi:type="dcterms:W3CDTF">2023-12-12T08:22:51Z</dcterms:modified>
</cp:coreProperties>
</file>