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9" r:id="rId5"/>
    <p:sldId id="260" r:id="rId6"/>
    <p:sldId id="262" r:id="rId7"/>
    <p:sldId id="258" r:id="rId8"/>
    <p:sldId id="264" r:id="rId9"/>
    <p:sldId id="265" r:id="rId10"/>
    <p:sldId id="266" r:id="rId11"/>
    <p:sldId id="267" r:id="rId12"/>
    <p:sldId id="263" r:id="rId13"/>
    <p:sldId id="269" r:id="rId14"/>
    <p:sldId id="268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 snapToGrid="0">
      <p:cViewPr varScale="1">
        <p:scale>
          <a:sx n="59" d="100"/>
          <a:sy n="59" d="100"/>
        </p:scale>
        <p:origin x="4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089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099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683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265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500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565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201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994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731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456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437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AD157-AF3C-4D52-96A2-61B0C78C039E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DE50A-9C5F-4E0F-8B17-B9330996A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1974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514068"/>
            <a:ext cx="9301842" cy="52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76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6345917"/>
          </a:xfrm>
        </p:spPr>
      </p:pic>
    </p:spTree>
    <p:extLst>
      <p:ext uri="{BB962C8B-B14F-4D97-AF65-F5344CB8AC3E}">
        <p14:creationId xmlns:p14="http://schemas.microsoft.com/office/powerpoint/2010/main" val="313297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48129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406627"/>
            <a:ext cx="5203372" cy="28264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130" y="365125"/>
            <a:ext cx="4936670" cy="28679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428" y="3316060"/>
            <a:ext cx="6106885" cy="342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53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5970361"/>
          </a:xfrm>
        </p:spPr>
      </p:pic>
    </p:spTree>
    <p:extLst>
      <p:ext uri="{BB962C8B-B14F-4D97-AF65-F5344CB8AC3E}">
        <p14:creationId xmlns:p14="http://schemas.microsoft.com/office/powerpoint/2010/main" val="4784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6"/>
            <a:ext cx="10515600" cy="5872616"/>
          </a:xfrm>
        </p:spPr>
      </p:pic>
    </p:spTree>
    <p:extLst>
      <p:ext uri="{BB962C8B-B14F-4D97-AF65-F5344CB8AC3E}">
        <p14:creationId xmlns:p14="http://schemas.microsoft.com/office/powerpoint/2010/main" val="313188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599" cy="5872389"/>
          </a:xfrm>
        </p:spPr>
      </p:pic>
    </p:spTree>
    <p:extLst>
      <p:ext uri="{BB962C8B-B14F-4D97-AF65-F5344CB8AC3E}">
        <p14:creationId xmlns:p14="http://schemas.microsoft.com/office/powerpoint/2010/main" val="134677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6"/>
            <a:ext cx="10515600" cy="6149974"/>
          </a:xfrm>
        </p:spPr>
      </p:pic>
    </p:spTree>
    <p:extLst>
      <p:ext uri="{BB962C8B-B14F-4D97-AF65-F5344CB8AC3E}">
        <p14:creationId xmlns:p14="http://schemas.microsoft.com/office/powerpoint/2010/main" val="228180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65124"/>
            <a:ext cx="10668001" cy="6362247"/>
          </a:xfrm>
        </p:spPr>
      </p:pic>
    </p:spTree>
    <p:extLst>
      <p:ext uri="{BB962C8B-B14F-4D97-AF65-F5344CB8AC3E}">
        <p14:creationId xmlns:p14="http://schemas.microsoft.com/office/powerpoint/2010/main" val="415871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             Зал для зрителей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36" y="1344049"/>
            <a:ext cx="5225143" cy="497136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279" y="1344048"/>
            <a:ext cx="5785758" cy="497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51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Интересно</a:t>
            </a:r>
            <a:r>
              <a:rPr lang="en-US" dirty="0" smtClean="0"/>
              <a:t>,</a:t>
            </a:r>
            <a:r>
              <a:rPr lang="ru-RU" dirty="0" smtClean="0"/>
              <a:t>что дальше?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3129756"/>
            <a:ext cx="2628900" cy="1743075"/>
          </a:xfrm>
        </p:spPr>
      </p:pic>
    </p:spTree>
    <p:extLst>
      <p:ext uri="{BB962C8B-B14F-4D97-AF65-F5344CB8AC3E}">
        <p14:creationId xmlns:p14="http://schemas.microsoft.com/office/powerpoint/2010/main" val="345470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41" y="365125"/>
            <a:ext cx="7516588" cy="64928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329" y="365125"/>
            <a:ext cx="3581401" cy="606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1671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6"/>
            <a:ext cx="4974771" cy="325981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12969" y="365126"/>
            <a:ext cx="5540829" cy="32598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365" y="3624944"/>
            <a:ext cx="6813780" cy="32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8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685" y="365125"/>
            <a:ext cx="7766957" cy="58118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2906485" cy="580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30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5943"/>
            <a:ext cx="6036129" cy="382531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329" y="365126"/>
            <a:ext cx="4642757" cy="35374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21253"/>
            <a:ext cx="4713514" cy="25171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4021252"/>
            <a:ext cx="5344886" cy="251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63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256" y="465761"/>
            <a:ext cx="10515600" cy="1325563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41" y="415443"/>
            <a:ext cx="5361215" cy="285239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471" y="465761"/>
            <a:ext cx="5154385" cy="27517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786" y="3318159"/>
            <a:ext cx="5257799" cy="327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10</Words>
  <Application>Microsoft Office PowerPoint</Application>
  <PresentationFormat>Широкоэкранный</PresentationFormat>
  <Paragraphs>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                    Зал для зрителей</vt:lpstr>
      <vt:lpstr>         Интересно,что дальше?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sborka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irina</cp:lastModifiedBy>
  <cp:revision>10</cp:revision>
  <dcterms:created xsi:type="dcterms:W3CDTF">2024-03-17T07:50:44Z</dcterms:created>
  <dcterms:modified xsi:type="dcterms:W3CDTF">2024-03-17T09:07:02Z</dcterms:modified>
</cp:coreProperties>
</file>