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92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Алкоголь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мальчики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Алкоголь мальчики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4D-4215-899A-A6F55C62A1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73515271596215059"/>
          <c:y val="0.52031358655622606"/>
          <c:w val="0.22527750900113377"/>
          <c:h val="0.40793036884790596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Алкоголь девочки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Алкоголь девочки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47</c:v>
                </c:pt>
                <c:pt idx="1">
                  <c:v>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4E-47F1-A43F-1DABCEC823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урение мальчики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курение мальчики</c:v>
                </c:pt>
              </c:strCache>
            </c:strRef>
          </c:tx>
          <c:explosion val="13"/>
          <c:dPt>
            <c:idx val="0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5C8-4763-B82F-6644A320F87E}"/>
              </c:ext>
            </c:extLst>
          </c:dPt>
          <c:dPt>
            <c:idx val="1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B5C8-4763-B82F-6644A320F87E}"/>
              </c:ext>
            </c:extLst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5C8-4763-B82F-6644A320F8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урение девочки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курение девочки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</c:v>
                </c:pt>
                <c:pt idx="1">
                  <c:v>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34-4D64-8340-A43F1DDE33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3089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572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101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5624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700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176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7572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038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45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847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418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F4A33-955B-4608-9DC7-D2C6D0F1151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A86EC38-8F5D-4752-A245-370F23447E1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9510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Вредные привычки и их влияние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>
                <a:latin typeface="Times New Roman" pitchFamily="18" charset="0"/>
                <a:cs typeface="Times New Roman" pitchFamily="18" charset="0"/>
              </a:rPr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583596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Исследовательский проект по ОБЖ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462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1876928"/>
            <a:ext cx="9603275" cy="837698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Среди мальчиков алкоголь пробовали 50%,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девочек 47%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пробовали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алкоголь, но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употребляют. Курить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пробовали 45% мальчиков,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девочек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пробовали – 7%.</a:t>
            </a: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81997960"/>
              </p:ext>
            </p:extLst>
          </p:nvPr>
        </p:nvGraphicFramePr>
        <p:xfrm>
          <a:off x="1586878" y="2561178"/>
          <a:ext cx="3514755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70430267"/>
              </p:ext>
            </p:extLst>
          </p:nvPr>
        </p:nvGraphicFramePr>
        <p:xfrm>
          <a:off x="6411512" y="2586128"/>
          <a:ext cx="3152004" cy="171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0687565"/>
              </p:ext>
            </p:extLst>
          </p:nvPr>
        </p:nvGraphicFramePr>
        <p:xfrm>
          <a:off x="1790669" y="4373607"/>
          <a:ext cx="3107174" cy="1668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859515821"/>
              </p:ext>
            </p:extLst>
          </p:nvPr>
        </p:nvGraphicFramePr>
        <p:xfrm>
          <a:off x="6493396" y="4373607"/>
          <a:ext cx="3143272" cy="1655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6640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Вывод и итоги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Любое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употребление наркотиков, алкоголя, курения быстро разрушает организм.</a:t>
            </a:r>
            <a:endParaRPr lang="ru-RU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Привыкнуть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вредным привычкам очень легко.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В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современном мире альтернативой вредным привычкам может служить спорт.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Отказывайтесь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от вредных привычек и ведите здоровый образ жизни!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 должны отказаться от наркотиков, алкоголя, курения, чтобы достичь своей мечты.</a:t>
            </a:r>
          </a:p>
        </p:txBody>
      </p:sp>
    </p:spTree>
    <p:extLst>
      <p:ext uri="{BB962C8B-B14F-4D97-AF65-F5344CB8AC3E}">
        <p14:creationId xmlns:p14="http://schemas.microsoft.com/office/powerpoint/2010/main" val="44492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713385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Актуальность исследовательской работы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Значение вредных привычек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Узнать чем вредны привычки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Какие методы борьбы с ними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 исследования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Главные выводы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193" y="2366618"/>
            <a:ext cx="3032455" cy="303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8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исследовательской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8547" y="2467641"/>
            <a:ext cx="5124237" cy="2690814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Актуальность исследовательской работы заключается в том, что здоровье многих людей страдает от наличия вредных привычек.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554" y="1998316"/>
            <a:ext cx="3081334" cy="445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6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ЦЕЛИ И ЗАДАЧИ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407417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исследовательской работы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в том, чтобы узнать, как влияют вредные привычки на подрастающий организм.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литературу по данной теме;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такое вредные привычки;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каждой исследуемой вредной привычки отдельности;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Указать пути решения данной проблемы;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соцопрос среди учащихся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Подвести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итоги;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097" y="155448"/>
            <a:ext cx="2836319" cy="283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1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Значение вредных привычек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1753170"/>
            <a:ext cx="9603275" cy="2135644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Вредные привычки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привычки, отрицательно влияющие на здоровье человека, которые мешают ему осуществлять свои цели и полностью использовать свои возможности.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Употребление спиртных напитков, курение, употребление наркотиков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вредные привычки.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199" y="4037357"/>
            <a:ext cx="2497138" cy="2097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hardbro.ru/wp-content/uploads/2019/09/vrednye-privych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90" y="4037357"/>
            <a:ext cx="3225823" cy="2097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913" y="4041648"/>
            <a:ext cx="3151631" cy="2092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00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Алкоголь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1777608"/>
            <a:ext cx="9603275" cy="175616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Алкоголь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сильный яд, который убивает человека, замедляет работу мозга и вызывает отмирание  его клеток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Капля алкоголя приближает пьющего человека к болезням.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Алкоголь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увеличивает шансы рождения больного младенца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Содержимое 6" descr="Картинка 8 из 39113"/>
          <p:cNvPicPr>
            <a:picLocks/>
          </p:cNvPicPr>
          <p:nvPr/>
        </p:nvPicPr>
        <p:blipFill>
          <a:blip r:embed="rId2" cstate="print"/>
          <a:srcRect l="8008" r="11908"/>
          <a:stretch>
            <a:fillRect/>
          </a:stretch>
        </p:blipFill>
        <p:spPr bwMode="auto">
          <a:xfrm>
            <a:off x="976091" y="3738129"/>
            <a:ext cx="3020959" cy="2357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9" r="21910"/>
          <a:stretch/>
        </p:blipFill>
        <p:spPr>
          <a:xfrm>
            <a:off x="4672583" y="3741038"/>
            <a:ext cx="2349773" cy="2355065"/>
          </a:xfrm>
          <a:prstGeom prst="ellipse">
            <a:avLst/>
          </a:prstGeom>
          <a:ln w="3175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944" y="3738129"/>
            <a:ext cx="4140889" cy="235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95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Курение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9577" y="1902463"/>
            <a:ext cx="7050023" cy="345061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Большинство курильщиков попадает в зависимость от сигарет, как физическую, так и психологическую, поэтому табак считается наркотиком. Причины же возникновения привыкания в основном таковы: часто курить начинают дети и подростки, желающие выглядеть «круто» в глазах     сверстников или старших друзей.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сигаретном дыме содержится  около 800 различных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вредных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веществ и ни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одного  полезного.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вредное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НИКОТИН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Курение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ухудшает память, здоровье, недомогание, обостряются заболевания  легких и нервной системы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 descr="https://ykl-res.azureedge.net/6ef2e2cf-5812-41e9-80f4-8e460c771bf6/344100-1538119823%20%281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326" y="483376"/>
            <a:ext cx="3926711" cy="2419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cigarette.ru/images/statyi/vn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327" y="3447288"/>
            <a:ext cx="3972673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58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852144"/>
            <a:ext cx="9603275" cy="1049235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Наркотики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2015732"/>
            <a:ext cx="5250973" cy="3450613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Наркотики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вызывают бессонницу, бледность,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заторможенность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реакции, плохое самочувствие, мучительные боли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Наркотики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поражают мозг человека и нарушают психику.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Наркоманы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долго не живут, теряют интерес ко всему.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30" y="4807355"/>
            <a:ext cx="1129696" cy="13179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113" y="2196109"/>
            <a:ext cx="3187727" cy="3089858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2232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Методы борьбы с вредными  привычками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186094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Вредные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привычки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оказывают поистине колоссальный разрушающий эффект на организм человека. Для борьбы с вредными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привычкаминеобходимо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более широко применять профилактику здорового образа жизни, занятий спортом и физической культурой.</a:t>
            </a:r>
          </a:p>
        </p:txBody>
      </p:sp>
      <p:pic>
        <p:nvPicPr>
          <p:cNvPr id="4" name="Picture 2" descr="https://im0-tub-ru.yandex.net/i?id=b26da54c82b6be6d79b204b04f433c6f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442" y="3709035"/>
            <a:ext cx="3384833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fb.ru/media/i/3/3/6/3/6/3/i/336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747" y="3709034"/>
            <a:ext cx="346005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25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69</TotalTime>
  <Words>362</Words>
  <Application>Microsoft Office PowerPoint</Application>
  <PresentationFormat>Широкоэкранный</PresentationFormat>
  <Paragraphs>51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Gill Sans MT</vt:lpstr>
      <vt:lpstr>Times New Roman</vt:lpstr>
      <vt:lpstr>Wingdings</vt:lpstr>
      <vt:lpstr>Gallery</vt:lpstr>
      <vt:lpstr> Вредные привычки и их влияние </vt:lpstr>
      <vt:lpstr>Содержание пРОекта</vt:lpstr>
      <vt:lpstr>Актуальность исследовательской работы:</vt:lpstr>
      <vt:lpstr>ЦЕЛИ И ЗАДАЧИ ПРОЕКТА</vt:lpstr>
      <vt:lpstr>Значение вредных привычек</vt:lpstr>
      <vt:lpstr>Алкоголь</vt:lpstr>
      <vt:lpstr>Курение</vt:lpstr>
      <vt:lpstr>Наркотики</vt:lpstr>
      <vt:lpstr>Методы борьбы с вредными  привычками</vt:lpstr>
      <vt:lpstr>Результаты исследования</vt:lpstr>
      <vt:lpstr>Вывод и итоги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Вредные Привычки И Их Влияние </dc:title>
  <dc:creator>Сашка</dc:creator>
  <cp:lastModifiedBy>Ученик</cp:lastModifiedBy>
  <cp:revision>10</cp:revision>
  <dcterms:created xsi:type="dcterms:W3CDTF">2022-03-14T18:29:12Z</dcterms:created>
  <dcterms:modified xsi:type="dcterms:W3CDTF">2024-03-17T09:05:15Z</dcterms:modified>
</cp:coreProperties>
</file>