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0B2491E-83F7-4580-BF5D-B187354887B4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26BB3C8-F0B0-40B6-9A5F-7FC4129E2A2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54DE5-C8A2-4B8A-8CC7-B65693F913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064" y="6021288"/>
            <a:ext cx="8459430" cy="792088"/>
          </a:xfrm>
        </p:spPr>
        <p:txBody>
          <a:bodyPr>
            <a:normAutofit/>
          </a:bodyPr>
          <a:lstStyle/>
          <a:p>
            <a:r>
              <a:rPr lang="ru-RU" sz="1800" b="0" dirty="0">
                <a:solidFill>
                  <a:schemeClr val="tx1"/>
                </a:solidFill>
                <a:latin typeface="+mn-lt"/>
              </a:rPr>
              <a:t>Выполнила учитель ГБОУ СО «ЕШИ №8»</a:t>
            </a:r>
            <a:br>
              <a:rPr lang="ru-RU" sz="1800" b="0" dirty="0">
                <a:solidFill>
                  <a:schemeClr val="tx1"/>
                </a:solidFill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latin typeface="+mn-lt"/>
              </a:rPr>
              <a:t>Харченко О.В.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AE8D84-E503-469B-8DBB-E7580DA57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050" y="260648"/>
            <a:ext cx="8459430" cy="201622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Профилактика туберкулёза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A121DC9F-276B-444B-BD35-22E35E760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4650969" cy="3185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4C36474-53B9-4103-84E4-681DE9550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64904"/>
            <a:ext cx="2386116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2369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6000" dirty="0"/>
              <a:t>ПОМНИТЕ!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51168" cy="52565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sz="5100" dirty="0"/>
              <a:t>Туберкулёз может быть в закрытой или открытой формах.</a:t>
            </a:r>
          </a:p>
          <a:p>
            <a:r>
              <a:rPr lang="ru-RU" sz="5100" dirty="0"/>
              <a:t> Обычно туберкулез длится годами, медленно, хронически. </a:t>
            </a:r>
          </a:p>
          <a:p>
            <a:r>
              <a:rPr lang="ru-RU" sz="5100" dirty="0"/>
              <a:t>В течении болезни наблюдаются колебания — периоды ухудшения сменяются улучшением и даже состоянием видимого выздоровления.</a:t>
            </a:r>
          </a:p>
          <a:p>
            <a:r>
              <a:rPr lang="ru-RU" sz="5100" dirty="0"/>
              <a:t> Обострения процесса чаще бывают весной и осенью, зима и лето переносятся лучше. </a:t>
            </a:r>
          </a:p>
          <a:p>
            <a:r>
              <a:rPr lang="ru-RU" sz="5100" dirty="0"/>
              <a:t>Бактерии туберкулёза боятся солнечного света, поэтому оставляйте окна не зашторенными.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418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8" y="0"/>
            <a:ext cx="9323209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/>
              <a:t>Профилактика туберкулеза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7" y="1124744"/>
            <a:ext cx="7467600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Ведите здоровый образ жизни: не пейте, не курите, занимайтесь спортом.</a:t>
            </a:r>
          </a:p>
          <a:p>
            <a:r>
              <a:rPr lang="ru-RU" dirty="0"/>
              <a:t>Употребляйте здоровую и полезную пищу.</a:t>
            </a:r>
          </a:p>
          <a:p>
            <a:r>
              <a:rPr lang="ru-RU" dirty="0"/>
              <a:t> Тщательно мойте продукты питания.</a:t>
            </a:r>
          </a:p>
          <a:p>
            <a:r>
              <a:rPr lang="ru-RU" dirty="0"/>
              <a:t>Выполняйте правила личной гигиены.</a:t>
            </a:r>
          </a:p>
          <a:p>
            <a:r>
              <a:rPr lang="ru-RU" dirty="0"/>
              <a:t>Придя домой обувь оставляйте в прихожей.</a:t>
            </a:r>
          </a:p>
          <a:p>
            <a:r>
              <a:rPr lang="ru-RU" dirty="0"/>
              <a:t>Мойте руки после прогулки или возвращения домой.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372" y="4091777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566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55976" cy="30689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000" dirty="0"/>
              <a:t>При выявление туберкулеза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6001" y="3761656"/>
            <a:ext cx="4896544" cy="30963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4800" dirty="0"/>
              <a:t>не </a:t>
            </a:r>
            <a:r>
              <a:rPr lang="ru-RU" sz="4800"/>
              <a:t>занимайтесь самолечением!</a:t>
            </a:r>
            <a:endParaRPr lang="ru-RU" sz="4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387" y="116632"/>
            <a:ext cx="318973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3903910" cy="321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060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67" y="-7273"/>
            <a:ext cx="9144000" cy="141763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/>
              <a:t>Что такое туберкулёз?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2291"/>
            <a:ext cx="3203848" cy="2664296"/>
          </a:xfrm>
        </p:spPr>
        <p:txBody>
          <a:bodyPr/>
          <a:lstStyle/>
          <a:p>
            <a:pPr marL="36576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Туберкулез</a:t>
            </a:r>
            <a:r>
              <a:rPr lang="ru-RU" dirty="0"/>
              <a:t> – опасное инфекционное заболевание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89" y="1362834"/>
            <a:ext cx="413027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793" y="5301208"/>
            <a:ext cx="9106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957" y="3573016"/>
            <a:ext cx="55446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Чахо́тка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(от слова чахнуть) - туберкулёза лёгких.  Устаревшее название  </a:t>
            </a:r>
            <a:r>
              <a:rPr lang="ru-RU" sz="2400" dirty="0"/>
              <a:t> </a:t>
            </a:r>
          </a:p>
          <a:p>
            <a:endParaRPr lang="ru-RU" sz="2400" dirty="0"/>
          </a:p>
          <a:p>
            <a:r>
              <a:rPr lang="ru-RU" sz="2400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916487"/>
            <a:ext cx="59766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Для человека заболевание является социально зависимым. До XX века туберкулёз был практически неизлечим.</a:t>
            </a:r>
          </a:p>
        </p:txBody>
      </p:sp>
    </p:spTree>
    <p:extLst>
      <p:ext uri="{BB962C8B-B14F-4D97-AF65-F5344CB8AC3E}">
        <p14:creationId xmlns:p14="http://schemas.microsoft.com/office/powerpoint/2010/main" val="3189896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/>
              <a:t>Возбудитель заболевания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4453534" cy="24482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36576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Возбудитель заболевания </a:t>
            </a:r>
            <a:r>
              <a:rPr lang="ru-RU" dirty="0"/>
              <a:t>микобактерия туберкулеза</a:t>
            </a:r>
          </a:p>
          <a:p>
            <a:pPr marL="36576" indent="0" algn="ctr">
              <a:buNone/>
            </a:pPr>
            <a:r>
              <a:rPr lang="ru-RU" dirty="0"/>
              <a:t>была открыта Робертом Кохом в   </a:t>
            </a:r>
          </a:p>
          <a:p>
            <a:pPr marL="36576" indent="0" algn="ctr">
              <a:buNone/>
            </a:pPr>
            <a:r>
              <a:rPr lang="ru-RU" dirty="0"/>
              <a:t>в 1882 году, ее назвали </a:t>
            </a:r>
          </a:p>
          <a:p>
            <a:pPr marL="36576" indent="0" algn="ctr">
              <a:buNone/>
            </a:pPr>
            <a:r>
              <a:rPr lang="ru-RU" dirty="0"/>
              <a:t>“</a:t>
            </a:r>
            <a:r>
              <a:rPr lang="ru-RU" i="1" dirty="0">
                <a:solidFill>
                  <a:srgbClr val="FF0000"/>
                </a:solidFill>
              </a:rPr>
              <a:t>палочкой Коха</a:t>
            </a:r>
            <a:r>
              <a:rPr lang="ru-RU" dirty="0"/>
              <a:t>”, </a:t>
            </a:r>
          </a:p>
          <a:p>
            <a:pPr marL="36576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2914650" cy="330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58938" y="4731316"/>
            <a:ext cx="1756997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/>
              <a:t>Роберт Кох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3861048"/>
            <a:ext cx="302418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113" y="5729830"/>
            <a:ext cx="2448991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Возбудитель туберкулеза –</a:t>
            </a:r>
          </a:p>
          <a:p>
            <a:r>
              <a:rPr lang="ru-RU" dirty="0"/>
              <a:t> бацилла Коха. </a:t>
            </a:r>
          </a:p>
        </p:txBody>
      </p:sp>
    </p:spTree>
    <p:extLst>
      <p:ext uri="{BB962C8B-B14F-4D97-AF65-F5344CB8AC3E}">
        <p14:creationId xmlns:p14="http://schemas.microsoft.com/office/powerpoint/2010/main" val="1067074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/>
              <a:t>ТУБЕРКУЛЕЗ ЗАРАЗЕН И ОЧЕНЬ ОПАСЕН!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44824"/>
            <a:ext cx="4932040" cy="501317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36576" indent="0" algn="just">
              <a:buNone/>
            </a:pPr>
            <a:r>
              <a:rPr lang="ru-RU" dirty="0"/>
              <a:t>В отличие от других инфекций, он имеет хроническое течение, что повышает количество заразившихся многократно. Заболевание, как правило, наступает не сразу: от заражения до проявления может пройти от нескольких месяцев до нескольких десятков лет.</a:t>
            </a:r>
          </a:p>
          <a:p>
            <a:pPr marL="36576" indent="0">
              <a:buNone/>
            </a:pPr>
            <a:endParaRPr lang="ru-RU" dirty="0"/>
          </a:p>
          <a:p>
            <a:pPr marL="36576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80928"/>
            <a:ext cx="3888432" cy="2956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150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664"/>
            <a:ext cx="9144000" cy="9903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5300" dirty="0"/>
              <a:t>Формы туберкулёза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12241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6576" indent="0" algn="ctr">
              <a:buNone/>
            </a:pPr>
            <a:r>
              <a:rPr lang="ru-RU" dirty="0"/>
              <a:t> </a:t>
            </a:r>
            <a:r>
              <a:rPr lang="ru-RU" sz="3600" dirty="0"/>
              <a:t>Чаще всего туберкулёз поражает органы дыхательной   и мочеполовой систем.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2592288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1414"/>
            <a:ext cx="2565007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229200"/>
            <a:ext cx="9144000" cy="18466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Различают две формы туберкулеза: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Легочный (поражает легкие и бронхи)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 Внелёгочный туберкулёз  может локализоваться в любом органе человека.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244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017"/>
            <a:ext cx="9144000" cy="126876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/>
              <a:t>Пути передачи туберкулеза?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1"/>
            <a:ext cx="6804248" cy="1800200"/>
          </a:xfrm>
        </p:spPr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Воздушно-капельный. </a:t>
            </a:r>
          </a:p>
          <a:p>
            <a:pPr marL="36576" indent="0">
              <a:buNone/>
            </a:pPr>
            <a:r>
              <a:rPr lang="ru-RU" sz="2400" b="1" dirty="0"/>
              <a:t>В невысохшей мокроте палочка Коха могут оставаться жизнеспособными  до полугода.</a:t>
            </a:r>
          </a:p>
          <a:p>
            <a:pPr marL="36576" indent="0">
              <a:buNone/>
            </a:pP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7800" y="2708920"/>
            <a:ext cx="4086200" cy="3785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ВХОДНЫЕ ВОРОТА </a:t>
            </a:r>
            <a:r>
              <a:rPr lang="ru-RU" sz="2400" dirty="0"/>
              <a:t>- пути проникновения инфекции чаще всего – дыхательные пути, куда бациллы в огромном количестве попадают с капельками слизи и мокроты, которые выбрасываются больными при чихании, разговоре, кашле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61" y="3212976"/>
            <a:ext cx="362108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129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0" y="1268761"/>
            <a:ext cx="4998608" cy="28123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2. Воздушно-пылевой.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31750"/>
            <a:ext cx="929798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60" y="1772816"/>
            <a:ext cx="5002788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В высохшей мокроте на различных предметах (мебель, книги, посуда, постельное белье, полотенца, пол, стены и пр.) они могут сохранять свои свойства в течение нескольких месяцев.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61728"/>
            <a:ext cx="27305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67201"/>
            <a:ext cx="34512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0" y="4081141"/>
            <a:ext cx="3133725" cy="27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711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У кого выше риск заболеть туберкулезом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3059831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3059831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2082449"/>
            <a:ext cx="2736304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739" y="1494104"/>
            <a:ext cx="2726414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67085"/>
            <a:ext cx="3096344" cy="196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31" y="4361018"/>
            <a:ext cx="2861909" cy="67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40304"/>
            <a:ext cx="274320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455" y="2575273"/>
            <a:ext cx="29686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41168"/>
            <a:ext cx="3528392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842" y="4322633"/>
            <a:ext cx="3307588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619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/>
              <a:t>Основные симптомы туберкулеза</a:t>
            </a:r>
            <a:br>
              <a:rPr lang="ru-RU" dirty="0"/>
            </a:b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108450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491" y="1556792"/>
            <a:ext cx="4108450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3" y="5229200"/>
            <a:ext cx="786447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5767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</TotalTime>
  <Words>388</Words>
  <Application>Microsoft Office PowerPoint</Application>
  <PresentationFormat>Экран (4:3)</PresentationFormat>
  <Paragraphs>46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Franklin Gothic Book</vt:lpstr>
      <vt:lpstr>Wingdings 2</vt:lpstr>
      <vt:lpstr>Техническая</vt:lpstr>
      <vt:lpstr>Выполнила учитель ГБОУ СО «ЕШИ №8» Харченко О.В. </vt:lpstr>
      <vt:lpstr>Что такое туберкулёз?</vt:lpstr>
      <vt:lpstr>Возбудитель заболевания</vt:lpstr>
      <vt:lpstr> ТУБЕРКУЛЕЗ ЗАРАЗЕН И ОЧЕНЬ ОПАСЕН! </vt:lpstr>
      <vt:lpstr> Формы туберкулёза </vt:lpstr>
      <vt:lpstr>Пути передачи туберкулеза?</vt:lpstr>
      <vt:lpstr>Презентация PowerPoint</vt:lpstr>
      <vt:lpstr>У кого выше риск заболеть туберкулезом</vt:lpstr>
      <vt:lpstr> Основные симптомы туберкулеза </vt:lpstr>
      <vt:lpstr>ПОМНИТЕ!</vt:lpstr>
      <vt:lpstr>Профилактика туберкулеза</vt:lpstr>
      <vt:lpstr>При выявление туберкулеза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туберкулёза</dc:title>
  <dc:creator>555</dc:creator>
  <cp:lastModifiedBy>Пользователь</cp:lastModifiedBy>
  <cp:revision>10</cp:revision>
  <dcterms:created xsi:type="dcterms:W3CDTF">2017-03-19T03:39:19Z</dcterms:created>
  <dcterms:modified xsi:type="dcterms:W3CDTF">2024-03-17T09:28:21Z</dcterms:modified>
</cp:coreProperties>
</file>