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72" r:id="rId4"/>
    <p:sldId id="273" r:id="rId5"/>
    <p:sldId id="274" r:id="rId6"/>
    <p:sldId id="260" r:id="rId7"/>
    <p:sldId id="263" r:id="rId8"/>
    <p:sldId id="267" r:id="rId9"/>
    <p:sldId id="275" r:id="rId10"/>
    <p:sldId id="276" r:id="rId11"/>
    <p:sldId id="279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6" d="100"/>
          <a:sy n="56" d="100"/>
        </p:scale>
        <p:origin x="1099" y="-1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151E238-37EE-4FEB-BEA5-5D10AE7846F4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5F909D3-9B3E-4F39-A2DC-9AB8E50C96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 умелый.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4869160"/>
            <a:ext cx="5424147" cy="936104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ГБОУ СО «ЕШИ №8»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Харченко О.В.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031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58293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человек умелый?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400518"/>
            <a:ext cx="6493336" cy="432255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Передвигался только на двух конечностях.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2.Изготавливал орудия труда из камня.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Строил хижины из колючих веток.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4.Использовал огонь, но добывать не умел.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4293096"/>
            <a:ext cx="1860446" cy="20162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079" b="7344"/>
          <a:stretch/>
        </p:blipFill>
        <p:spPr>
          <a:xfrm>
            <a:off x="2018534" y="3501008"/>
            <a:ext cx="2662227" cy="270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759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07" y="304959"/>
            <a:ext cx="7181269" cy="18722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изготовления и применения орудий труда из камня – каменный век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(около 2млн.лет)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7992888" cy="396044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Изменялся климат, изменялись и древние люди. Они становились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вые.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Сильнее, а главное – умнее.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3649" t="3801" r="5901" b="44400"/>
          <a:stretch/>
        </p:blipFill>
        <p:spPr>
          <a:xfrm>
            <a:off x="5017698" y="2924944"/>
            <a:ext cx="2866670" cy="2952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57006" r="7187" b="5165"/>
          <a:stretch/>
        </p:blipFill>
        <p:spPr>
          <a:xfrm>
            <a:off x="1055695" y="3212976"/>
            <a:ext cx="344586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195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C30803-7292-44CB-9138-1A50F933A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С.104, вопросы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961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53FC01-ED2F-4E30-AA8A-8CB16407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3" y="817582"/>
            <a:ext cx="7160676" cy="1459290"/>
          </a:xfrm>
        </p:spPr>
        <p:txBody>
          <a:bodyPr>
            <a:normAutofit fontScale="90000"/>
          </a:bodyPr>
          <a:lstStyle/>
          <a:p>
            <a:pPr algn="l"/>
            <a:r>
              <a:rPr kumimoji="0" lang="ru-RU" sz="2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ru-RU" sz="27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Век проходил за веком. Каждое новое поколение перенимало опыт старших.</a:t>
            </a:r>
            <a:br>
              <a:rPr kumimoji="0" lang="ru-RU" sz="27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7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Древних людей, которые жили на Земле через миллион лет после первобытных людей называли человек умелый</a:t>
            </a:r>
            <a:r>
              <a:rPr kumimoji="0" lang="ru-RU" sz="2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EF81FBE-8F03-4A77-8F94-EE2F35AE3C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792" t="37608" r="33182" b="4190"/>
          <a:stretch/>
        </p:blipFill>
        <p:spPr>
          <a:xfrm>
            <a:off x="1763688" y="2564904"/>
            <a:ext cx="1944216" cy="28083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CF08DB4-E287-479A-B520-57D6A5513A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068" t="15074"/>
          <a:stretch/>
        </p:blipFill>
        <p:spPr>
          <a:xfrm>
            <a:off x="4948026" y="2276872"/>
            <a:ext cx="2432286" cy="385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22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1052736"/>
            <a:ext cx="6965245" cy="1584176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умелый жил 2,4 – 1,5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млн.лет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назад в Африке и назван так из-за умения изготовлять простейшие каменные орудия.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8290" y="2636912"/>
            <a:ext cx="480678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467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811218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умелый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32" t="41979" r="3419" b="368"/>
          <a:stretch/>
        </p:blipFill>
        <p:spPr>
          <a:xfrm>
            <a:off x="755576" y="1772817"/>
            <a:ext cx="7128792" cy="39498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1484784"/>
            <a:ext cx="2520280" cy="262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35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45929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Суровая жизнь  требовала осторожности, сообразительности, учила делать важные открытия. Люди поняли, что пищи будет больше, если охотиться сообща.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7704" y="2636912"/>
            <a:ext cx="504056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199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Орудия труда и охоты человека умелого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6336704" cy="403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39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ACC6E0-4D77-46A4-99C5-DA4F8C7AF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орудий труда  человек умелый стал использовать кремний. Кремний – это твёрдый камень, но хорошо раскалывается.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910E1AA-457C-48AC-8FE5-3E2563DAED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5023" y="2132856"/>
            <a:ext cx="2335798" cy="36036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3212976"/>
            <a:ext cx="4212701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295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D6A8A3-5FFF-4B36-8505-D8E2DE61E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Изобретения человека умелого.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3AA0BF7-03AF-4C33-B406-758CFA7661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455" b="6364"/>
          <a:stretch/>
        </p:blipFill>
        <p:spPr>
          <a:xfrm>
            <a:off x="971872" y="1751359"/>
            <a:ext cx="2448000" cy="24601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631" t="2338" r="3938" b="4085"/>
          <a:stretch/>
        </p:blipFill>
        <p:spPr>
          <a:xfrm>
            <a:off x="3419872" y="2708920"/>
            <a:ext cx="4968552" cy="28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581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4" y="817582"/>
            <a:ext cx="6915502" cy="120248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Древние люди брали гальку и ударами другого камня раскалывали её.  Получалось грубое орудие труда.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2204864"/>
            <a:ext cx="698477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4416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219</TotalTime>
  <Words>176</Words>
  <Application>Microsoft Office PowerPoint</Application>
  <PresentationFormat>Экран (4:3)</PresentationFormat>
  <Paragraphs>20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Brush Script MT</vt:lpstr>
      <vt:lpstr>Constantia</vt:lpstr>
      <vt:lpstr>Franklin Gothic Book</vt:lpstr>
      <vt:lpstr>Rage Italic</vt:lpstr>
      <vt:lpstr>Times New Roman</vt:lpstr>
      <vt:lpstr>Кнопка</vt:lpstr>
      <vt:lpstr>Человек  умелый.</vt:lpstr>
      <vt:lpstr> Век проходил за веком. Каждое новое поколение перенимало опыт старших.  Древних людей, которые жили на Земле через миллион лет после первобытных людей называли человек умелый.</vt:lpstr>
      <vt:lpstr>Человек умелый жил 2,4 – 1,5 млн.лет назад в Африке и назван так из-за умения изготовлять простейшие каменные орудия. </vt:lpstr>
      <vt:lpstr>Человек умелый </vt:lpstr>
      <vt:lpstr>Суровая жизнь  требовала осторожности, сообразительности, учила делать важные открытия. Люди поняли, что пищи будет больше, если охотиться сообща.</vt:lpstr>
      <vt:lpstr>Орудия труда и охоты человека умелого </vt:lpstr>
      <vt:lpstr>Для изготовления орудий труда  человек умелый стал использовать кремний. Кремний – это твёрдый камень, но хорошо раскалывается.</vt:lpstr>
      <vt:lpstr>Изобретения человека умелого.</vt:lpstr>
      <vt:lpstr>Древние люди брали гальку и ударами другого камня раскалывали её.  Получалось грубое орудие труда.</vt:lpstr>
      <vt:lpstr>Почему человек умелый?</vt:lpstr>
      <vt:lpstr>Период изготовления и применения орудий труда из камня – каменный век  (около 2млн.лет)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 умелый.</dc:title>
  <dc:creator>ARM6</dc:creator>
  <cp:lastModifiedBy>Lenovo</cp:lastModifiedBy>
  <cp:revision>23</cp:revision>
  <dcterms:created xsi:type="dcterms:W3CDTF">2022-12-22T07:43:07Z</dcterms:created>
  <dcterms:modified xsi:type="dcterms:W3CDTF">2024-03-04T06:57:18Z</dcterms:modified>
</cp:coreProperties>
</file>