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0" r:id="rId3"/>
    <p:sldId id="256" r:id="rId4"/>
    <p:sldId id="259" r:id="rId5"/>
    <p:sldId id="261" r:id="rId6"/>
    <p:sldId id="258" r:id="rId7"/>
    <p:sldId id="262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28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36EB0-4600-42A8-9CA7-A6E52F052C5F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42FF-6B0A-4D42-83F0-E56D40207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36EB0-4600-42A8-9CA7-A6E52F052C5F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42FF-6B0A-4D42-83F0-E56D40207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36EB0-4600-42A8-9CA7-A6E52F052C5F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42FF-6B0A-4D42-83F0-E56D40207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36EB0-4600-42A8-9CA7-A6E52F052C5F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42FF-6B0A-4D42-83F0-E56D40207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36EB0-4600-42A8-9CA7-A6E52F052C5F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42FF-6B0A-4D42-83F0-E56D40207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36EB0-4600-42A8-9CA7-A6E52F052C5F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42FF-6B0A-4D42-83F0-E56D40207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36EB0-4600-42A8-9CA7-A6E52F052C5F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42FF-6B0A-4D42-83F0-E56D40207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36EB0-4600-42A8-9CA7-A6E52F052C5F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42FF-6B0A-4D42-83F0-E56D40207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36EB0-4600-42A8-9CA7-A6E52F052C5F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42FF-6B0A-4D42-83F0-E56D40207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36EB0-4600-42A8-9CA7-A6E52F052C5F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42FF-6B0A-4D42-83F0-E56D40207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36EB0-4600-42A8-9CA7-A6E52F052C5F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42FF-6B0A-4D42-83F0-E56D40207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36EB0-4600-42A8-9CA7-A6E52F052C5F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042FF-6B0A-4D42-83F0-E56D40207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i.allday.ru/c8/f9/04/thumbs/1351990943_01.jpg"/>
          <p:cNvPicPr>
            <a:picLocks noChangeAspect="1" noChangeArrowheads="1"/>
          </p:cNvPicPr>
          <p:nvPr/>
        </p:nvPicPr>
        <p:blipFill>
          <a:blip r:embed="rId2" cstate="print"/>
          <a:srcRect r="4745" b="5789"/>
          <a:stretch>
            <a:fillRect/>
          </a:stretch>
        </p:blipFill>
        <p:spPr bwMode="auto">
          <a:xfrm>
            <a:off x="323528" y="483530"/>
            <a:ext cx="4752528" cy="6185830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TextBox 3"/>
          <p:cNvSpPr txBox="1"/>
          <p:nvPr/>
        </p:nvSpPr>
        <p:spPr>
          <a:xfrm>
            <a:off x="5145213" y="5500702"/>
            <a:ext cx="39987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  <a:ea typeface="Batang" pitchFamily="18" charset="-127"/>
                <a:cs typeface="Arial" pitchFamily="34" charset="0"/>
              </a:rPr>
              <a:t>Учитель</a:t>
            </a:r>
            <a:r>
              <a:rPr lang="en-US" b="1" dirty="0" smtClean="0">
                <a:solidFill>
                  <a:srgbClr val="002060"/>
                </a:solidFill>
                <a:latin typeface="Book Antiqua" pitchFamily="18" charset="0"/>
                <a:ea typeface="Batang" pitchFamily="18" charset="-127"/>
                <a:cs typeface="Arial" pitchFamily="34" charset="0"/>
              </a:rPr>
              <a:t>: </a:t>
            </a:r>
            <a:r>
              <a:rPr lang="ru-RU" b="1" dirty="0" err="1" smtClean="0">
                <a:solidFill>
                  <a:srgbClr val="002060"/>
                </a:solidFill>
                <a:latin typeface="Book Antiqua" pitchFamily="18" charset="0"/>
                <a:ea typeface="Batang" pitchFamily="18" charset="-127"/>
                <a:cs typeface="Arial" pitchFamily="34" charset="0"/>
              </a:rPr>
              <a:t>Королькова</a:t>
            </a: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  <a:ea typeface="Batang" pitchFamily="18" charset="-127"/>
                <a:cs typeface="Arial" pitchFamily="34" charset="0"/>
              </a:rPr>
              <a:t> Татьяна Петровна</a:t>
            </a: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  <a:ea typeface="Batang" pitchFamily="18" charset="-127"/>
                <a:cs typeface="Arial" pitchFamily="34" charset="0"/>
              </a:rPr>
              <a:t>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  <a:ea typeface="Batang" pitchFamily="18" charset="-127"/>
                <a:cs typeface="Arial" pitchFamily="34" charset="0"/>
              </a:rPr>
              <a:t>Выполнил: </a:t>
            </a:r>
            <a:r>
              <a:rPr lang="ru-RU" b="1" dirty="0" err="1" smtClean="0">
                <a:solidFill>
                  <a:srgbClr val="002060"/>
                </a:solidFill>
                <a:latin typeface="Book Antiqua" pitchFamily="18" charset="0"/>
                <a:ea typeface="Batang" pitchFamily="18" charset="-127"/>
                <a:cs typeface="Arial" pitchFamily="34" charset="0"/>
              </a:rPr>
              <a:t>Касымов</a:t>
            </a: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  <a:ea typeface="Batang" pitchFamily="18" charset="-127"/>
                <a:cs typeface="Arial" pitchFamily="34" charset="0"/>
              </a:rPr>
              <a:t> Артём </a:t>
            </a:r>
            <a:r>
              <a:rPr lang="ru-RU" b="1" dirty="0" err="1" smtClean="0">
                <a:solidFill>
                  <a:srgbClr val="002060"/>
                </a:solidFill>
                <a:latin typeface="Book Antiqua" pitchFamily="18" charset="0"/>
                <a:ea typeface="Batang" pitchFamily="18" charset="-127"/>
                <a:cs typeface="Arial" pitchFamily="34" charset="0"/>
              </a:rPr>
              <a:t>Рустамжонович</a:t>
            </a:r>
            <a:endParaRPr lang="ru-RU" b="1" dirty="0">
              <a:solidFill>
                <a:srgbClr val="002060"/>
              </a:solidFill>
              <a:latin typeface="Book Antiqua" pitchFamily="18" charset="0"/>
              <a:ea typeface="Batang" pitchFamily="18" charset="-127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36096" y="476672"/>
            <a:ext cx="3347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 </a:t>
            </a:r>
            <a:r>
              <a:rPr lang="ru-RU" sz="3600" b="1" i="1" dirty="0" smtClean="0">
                <a:solidFill>
                  <a:srgbClr val="002060"/>
                </a:solidFill>
              </a:rPr>
              <a:t>Памятник </a:t>
            </a: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</a:rPr>
              <a:t>«Гражданину Минину и князю Пожарскому благодарная Россия. Лета 1818»</a:t>
            </a:r>
            <a:endParaRPr lang="ru-RU" sz="36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www.opa.kg/uploads/posts/2010-11/1288772554_965951-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4248472" cy="6412788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716016" y="1124744"/>
            <a:ext cx="42484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Самый большой памятник Минину и </a:t>
            </a:r>
            <a:r>
              <a:rPr lang="ru-RU" sz="2400" b="1" dirty="0" smtClean="0">
                <a:solidFill>
                  <a:srgbClr val="002060"/>
                </a:solidFill>
              </a:rPr>
              <a:t>Пожарскому </a:t>
            </a:r>
            <a:r>
              <a:rPr lang="ru-RU" sz="2400" b="1" dirty="0">
                <a:solidFill>
                  <a:srgbClr val="002060"/>
                </a:solidFill>
              </a:rPr>
              <a:t>установлен на Красной площади в Москве. </a:t>
            </a:r>
            <a:r>
              <a:rPr lang="ru-RU" sz="2400" b="1" dirty="0" smtClean="0">
                <a:solidFill>
                  <a:srgbClr val="002060"/>
                </a:solidFill>
              </a:rPr>
              <a:t>                       Он называется</a:t>
            </a:r>
            <a:r>
              <a:rPr lang="ru-RU" sz="2400" b="1" dirty="0">
                <a:solidFill>
                  <a:srgbClr val="002060"/>
                </a:solidFill>
              </a:rPr>
              <a:t> </a:t>
            </a:r>
            <a:r>
              <a:rPr lang="ru-RU" sz="2400" b="1" dirty="0" smtClean="0">
                <a:solidFill>
                  <a:srgbClr val="002060"/>
                </a:solidFill>
              </a:rPr>
              <a:t>                                     </a:t>
            </a:r>
            <a:r>
              <a:rPr lang="ru-RU" sz="2400" b="1" dirty="0">
                <a:solidFill>
                  <a:srgbClr val="002060"/>
                </a:solidFill>
              </a:rPr>
              <a:t> «Гражданину Минину и князю Пожарскому благодарная Россия</a:t>
            </a:r>
            <a:r>
              <a:rPr lang="ru-RU" sz="2400" b="1" dirty="0" smtClean="0">
                <a:solidFill>
                  <a:srgbClr val="002060"/>
                </a:solidFill>
              </a:rPr>
              <a:t>.                         </a:t>
            </a:r>
            <a:r>
              <a:rPr lang="ru-RU" sz="2400" b="1" dirty="0">
                <a:solidFill>
                  <a:srgbClr val="002060"/>
                </a:solidFill>
              </a:rPr>
              <a:t>Лета 1818</a:t>
            </a:r>
            <a:r>
              <a:rPr lang="ru-RU" sz="2400" b="1" dirty="0" smtClean="0">
                <a:solidFill>
                  <a:srgbClr val="002060"/>
                </a:solidFill>
              </a:rPr>
              <a:t>»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(Скульптор  </a:t>
            </a:r>
            <a:r>
              <a:rPr lang="ru-RU" sz="2400" b="1" dirty="0" smtClean="0">
                <a:solidFill>
                  <a:srgbClr val="002060"/>
                </a:solidFill>
              </a:rPr>
              <a:t>Иван </a:t>
            </a:r>
            <a:r>
              <a:rPr lang="ru-RU" sz="2400" b="1" dirty="0" err="1" smtClean="0">
                <a:solidFill>
                  <a:srgbClr val="002060"/>
                </a:solidFill>
              </a:rPr>
              <a:t>Мартос</a:t>
            </a:r>
            <a:r>
              <a:rPr lang="ru-RU" sz="2400" b="1" dirty="0" smtClean="0">
                <a:solidFill>
                  <a:srgbClr val="002060"/>
                </a:solidFill>
              </a:rPr>
              <a:t>)</a:t>
            </a:r>
            <a:r>
              <a:rPr lang="ru-RU" sz="2400" b="1" dirty="0">
                <a:solidFill>
                  <a:srgbClr val="002060"/>
                </a:solidFill>
              </a:rPr>
              <a:t> 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mg1.liveinternet.ru/images/attach/c/7/98/89/98089597_IMG_7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60648"/>
            <a:ext cx="5544616" cy="4592790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11560" y="4941168"/>
            <a:ext cx="74888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Это было смутное время. На престол взошел Лжедмитрий II. Жители Нижний Новгород в это время активно поддерживали царя Шуйского и намеревались свергнуть </a:t>
            </a:r>
            <a:r>
              <a:rPr lang="ru-RU" b="1" dirty="0" err="1" smtClean="0">
                <a:solidFill>
                  <a:srgbClr val="002060"/>
                </a:solidFill>
              </a:rPr>
              <a:t>Лжецаря</a:t>
            </a:r>
            <a:r>
              <a:rPr lang="ru-RU" b="1" dirty="0" smtClean="0">
                <a:solidFill>
                  <a:srgbClr val="002060"/>
                </a:solidFill>
              </a:rPr>
              <a:t>. На памятнике изображен эпизод воззвания </a:t>
            </a:r>
            <a:r>
              <a:rPr lang="ru-RU" b="1" dirty="0" err="1" smtClean="0">
                <a:solidFill>
                  <a:srgbClr val="002060"/>
                </a:solidFill>
              </a:rPr>
              <a:t>Козьмы</a:t>
            </a:r>
            <a:r>
              <a:rPr lang="ru-RU" b="1" dirty="0" smtClean="0">
                <a:solidFill>
                  <a:srgbClr val="002060"/>
                </a:solidFill>
              </a:rPr>
              <a:t> Минина к нижегородцам. Рукой Минин указывает в сторону Москвы, призывая Земское ополчение двинуться туда и освободить столицу от Польских интервентов.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lenobl.ru/Pictures/content/1351764771barelef-4-noyabr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5640728" cy="2808312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796136" y="764704"/>
            <a:ext cx="30963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2060"/>
                </a:solidFill>
              </a:rPr>
              <a:t>Задний горельеф изображает князя Пожарского, гонящего поляков из Москвы.</a:t>
            </a:r>
          </a:p>
        </p:txBody>
      </p:sp>
      <p:pic>
        <p:nvPicPr>
          <p:cNvPr id="16388" name="Picture 4" descr="File:Monument to Minin and Pozharsky - pedestal 03 by shakk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789040"/>
            <a:ext cx="5976664" cy="2442962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228184" y="3645024"/>
            <a:ext cx="29158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2060"/>
                </a:solidFill>
              </a:rPr>
              <a:t>Передний горельеф изображает граждан-патриотов, жертвующих свое имущество на благо Родины.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Файл:P126 Upper Trade Rows by Daziaro 1850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4536504" cy="3294636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TextBox 3"/>
          <p:cNvSpPr txBox="1"/>
          <p:nvPr/>
        </p:nvSpPr>
        <p:spPr>
          <a:xfrm>
            <a:off x="5148064" y="476672"/>
            <a:ext cx="37079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Первоначально памятник был установлен в центре Красной площади,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напротив входа в Торговые ряды.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7944" y="4509120"/>
            <a:ext cx="50760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В 1931 году его посчитали помехой для демонстраций и парадов боевой техники и переместили к собору Василия Блаженного.</a:t>
            </a:r>
          </a:p>
        </p:txBody>
      </p:sp>
      <p:pic>
        <p:nvPicPr>
          <p:cNvPr id="18438" name="Picture 6" descr="File:Moskva plastika kniezata Dmitrija Michajlovica Požarskeho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789040"/>
            <a:ext cx="3221220" cy="2897164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080.radikal.ru/0910/ed/c8dbd75ad47e.jpg"/>
          <p:cNvPicPr>
            <a:picLocks noChangeAspect="1" noChangeArrowheads="1"/>
          </p:cNvPicPr>
          <p:nvPr/>
        </p:nvPicPr>
        <p:blipFill>
          <a:blip r:embed="rId2" cstate="print"/>
          <a:srcRect l="4725" t="4725" r="5501" b="5501"/>
          <a:stretch>
            <a:fillRect/>
          </a:stretch>
        </p:blipFill>
        <p:spPr bwMode="auto">
          <a:xfrm>
            <a:off x="323528" y="260648"/>
            <a:ext cx="5472608" cy="4104456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5868144" y="836712"/>
            <a:ext cx="327585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Г.Нижний Новгород,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 площадь Согласия,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 памятник Минину и </a:t>
            </a:r>
            <a:r>
              <a:rPr lang="ru-RU" sz="2800" b="1" dirty="0">
                <a:solidFill>
                  <a:srgbClr val="002060"/>
                </a:solidFill>
              </a:rPr>
              <a:t>П</a:t>
            </a:r>
            <a:r>
              <a:rPr lang="ru-RU" sz="2800" b="1" dirty="0" smtClean="0">
                <a:solidFill>
                  <a:srgbClr val="002060"/>
                </a:solidFill>
              </a:rPr>
              <a:t>ожарскому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(скульптор Зураб Церетели)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611231"/>
            <a:ext cx="88924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4 ноября 2005 в Нижнем Новгороде открыт памятник Минину и </a:t>
            </a:r>
            <a:r>
              <a:rPr lang="ru-RU" sz="2000" b="1" dirty="0" smtClean="0">
                <a:solidFill>
                  <a:srgbClr val="002060"/>
                </a:solidFill>
              </a:rPr>
              <a:t>Пожарскому</a:t>
            </a:r>
            <a:r>
              <a:rPr lang="ru-RU" sz="2000" b="1" dirty="0">
                <a:solidFill>
                  <a:srgbClr val="002060"/>
                </a:solidFill>
              </a:rPr>
              <a:t> </a:t>
            </a:r>
            <a:r>
              <a:rPr lang="ru-RU" sz="2000" b="1" dirty="0" smtClean="0">
                <a:solidFill>
                  <a:srgbClr val="002060"/>
                </a:solidFill>
              </a:rPr>
              <a:t>— </a:t>
            </a:r>
            <a:r>
              <a:rPr lang="ru-RU" sz="2000" b="1" dirty="0">
                <a:solidFill>
                  <a:srgbClr val="002060"/>
                </a:solidFill>
              </a:rPr>
              <a:t>уменьшенная (на 5 см) копия московского памятника. Он установлен под стенами Нижегородского кремля, около церкви Рождества Иоанна Предтечи. По заключению историков и экспертов, в 1611 году Кузьма Минин именно с паперти этой церкви призывал нижегородцев собрать и экипировать народное ополчение на защиту Москвы от поляков. На нижегородском памятнике надпись сохранена, но без указания года.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221088"/>
            <a:ext cx="87129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Для пьедестала памятника первоначально предполагалось использовать сибирский мрамор. Но из-за значительных размеров памятника было решено использовать гранит</a:t>
            </a:r>
            <a:r>
              <a:rPr lang="ru-RU" sz="2000" b="1" dirty="0" smtClean="0">
                <a:solidFill>
                  <a:srgbClr val="002060"/>
                </a:solidFill>
              </a:rPr>
              <a:t>. </a:t>
            </a:r>
            <a:r>
              <a:rPr lang="ru-RU" sz="2000" b="1" dirty="0">
                <a:solidFill>
                  <a:srgbClr val="002060"/>
                </a:solidFill>
              </a:rPr>
              <a:t>Отливка памятника была поручена Василию </a:t>
            </a:r>
            <a:r>
              <a:rPr lang="ru-RU" sz="2000" b="1" dirty="0" smtClean="0">
                <a:solidFill>
                  <a:srgbClr val="002060"/>
                </a:solidFill>
              </a:rPr>
              <a:t>Екимову</a:t>
            </a:r>
            <a:r>
              <a:rPr lang="ru-RU" sz="2000" b="1" baseline="30000" dirty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— </a:t>
            </a:r>
            <a:r>
              <a:rPr lang="ru-RU" sz="2000" b="1" dirty="0">
                <a:solidFill>
                  <a:srgbClr val="002060"/>
                </a:solidFill>
              </a:rPr>
              <a:t>литейному мастеру Академии Художеств. О</a:t>
            </a:r>
            <a:r>
              <a:rPr lang="ru-RU" sz="2000" b="1" dirty="0" smtClean="0">
                <a:solidFill>
                  <a:srgbClr val="002060"/>
                </a:solidFill>
              </a:rPr>
              <a:t>тливка </a:t>
            </a:r>
            <a:r>
              <a:rPr lang="ru-RU" sz="2000" b="1" dirty="0">
                <a:solidFill>
                  <a:srgbClr val="002060"/>
                </a:solidFill>
              </a:rPr>
              <a:t>была выполнена 5 августа 1816 года. Для плавки было подготовлено 1100 пудов меди. Медь плавилась 10 часов. </a:t>
            </a:r>
            <a:r>
              <a:rPr lang="ru-RU" sz="2000" b="1" dirty="0" smtClean="0">
                <a:solidFill>
                  <a:srgbClr val="002060"/>
                </a:solidFill>
              </a:rPr>
              <a:t>Отлитие такого большого монумента </a:t>
            </a:r>
            <a:r>
              <a:rPr lang="ru-RU" sz="2000" b="1" dirty="0">
                <a:solidFill>
                  <a:srgbClr val="002060"/>
                </a:solidFill>
              </a:rPr>
              <a:t>одним разом было выполнено впервые в европейской истории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9458" name="AutoShape 2" descr="http://atnews.org/_nw/68/1432854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http://atnews.org/_nw/68/1432854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://www.newsprom.ru/photo/116600879033909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http://i.allday.ru/c8/f9/04/thumbs/1351990943_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6" name="Picture 10" descr="http://www.newsprom.ru/photo/1166008790339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3024336" cy="3689691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9468" name="Picture 12" descr="http://i.allday.ru/c8/f9/04/thumbs/1351990943_01.jpg"/>
          <p:cNvPicPr>
            <a:picLocks noChangeAspect="1" noChangeArrowheads="1"/>
          </p:cNvPicPr>
          <p:nvPr/>
        </p:nvPicPr>
        <p:blipFill>
          <a:blip r:embed="rId3" cstate="print"/>
          <a:srcRect l="3024" t="57446" r="15329"/>
          <a:stretch>
            <a:fillRect/>
          </a:stretch>
        </p:blipFill>
        <p:spPr bwMode="auto">
          <a:xfrm>
            <a:off x="3995936" y="692696"/>
            <a:ext cx="4619305" cy="3168352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&amp;Pcy;&amp;acy;&amp;mcy;&amp;yacy;&amp;tcy;&amp;ncy;&amp;icy;&amp;kcy; &amp;Mcy;&amp;icy;&amp;ncy;&amp;icy;&amp;ncy;&amp;ucy; (&amp;scy;&amp;tcy;&amp;ocy;&amp;icy;&amp;tcy;) &amp;icy; &amp;Pcy;&amp;ocy;&amp;zhcy;&amp;acy;&amp;rcy;&amp;scy;&amp;kcy;&amp;ocy;&amp;mcy;&amp;ucy; (&amp;scy;&amp;icy;&amp;dcy;&amp;icy;&amp;tcy;) &amp;ncy;&amp;acy; &amp;fcy;&amp;ocy;&amp;ncy;&amp;iecy; &amp;Scy;&amp;ocy;&amp;bcy;&amp;ocy;&amp;rcy;&amp;acy; &amp;Vcy;&amp;acy;&amp;scy;&amp;icy;&amp;lcy;&amp;icy;&amp;yacy; &amp;Bcy;&amp;lcy;&amp;acy;&amp;zhcy;&amp;iecy;&amp;ncy;&amp;ncy;&amp;ocy;&amp;gcy;&amp;ocy;"/>
          <p:cNvSpPr>
            <a:spLocks noChangeAspect="1" noChangeArrowheads="1"/>
          </p:cNvSpPr>
          <p:nvPr/>
        </p:nvSpPr>
        <p:spPr bwMode="auto">
          <a:xfrm>
            <a:off x="155575" y="-982663"/>
            <a:ext cx="2286000" cy="205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&amp;Pcy;&amp;acy;&amp;mcy;&amp;yacy;&amp;tcy;&amp;ncy;&amp;icy;&amp;kcy; &amp;Mcy;&amp;icy;&amp;ncy;&amp;icy;&amp;ncy;&amp;ucy; (&amp;scy;&amp;tcy;&amp;ocy;&amp;icy;&amp;tcy;) &amp;icy; &amp;Pcy;&amp;ocy;&amp;zhcy;&amp;acy;&amp;rcy;&amp;scy;&amp;kcy;&amp;ocy;&amp;mcy;&amp;ucy; (&amp;scy;&amp;icy;&amp;dcy;&amp;icy;&amp;tcy;) &amp;ncy;&amp;acy; &amp;fcy;&amp;ocy;&amp;ncy;&amp;iecy; &amp;Scy;&amp;ocy;&amp;bcy;&amp;ocy;&amp;rcy;&amp;acy; &amp;Vcy;&amp;acy;&amp;scy;&amp;icy;&amp;lcy;&amp;icy;&amp;yacy; &amp;Bcy;&amp;lcy;&amp;acy;&amp;zhcy;&amp;iecy;&amp;ncy;&amp;ncy;&amp;ocy;&amp;gcy;&amp;ocy;"/>
          <p:cNvSpPr>
            <a:spLocks noChangeAspect="1" noChangeArrowheads="1"/>
          </p:cNvSpPr>
          <p:nvPr/>
        </p:nvSpPr>
        <p:spPr bwMode="auto">
          <a:xfrm>
            <a:off x="155575" y="-982663"/>
            <a:ext cx="2286000" cy="205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 descr="C:\Users\User\Desktop\На конкурс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6100" y="260648"/>
            <a:ext cx="3546663" cy="475252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5" name="TextBox 14"/>
          <p:cNvSpPr txBox="1"/>
          <p:nvPr/>
        </p:nvSpPr>
        <p:spPr>
          <a:xfrm>
            <a:off x="5868144" y="5288340"/>
            <a:ext cx="2880320" cy="15696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Обелиск в честь Минина и Пожарского в Нижнем Новгороде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7" name="Picture 9" descr="C:\Users\User\Desktop\На конкурс\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332655"/>
            <a:ext cx="3510391" cy="4680521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9" name="TextBox 18"/>
          <p:cNvSpPr txBox="1"/>
          <p:nvPr/>
        </p:nvSpPr>
        <p:spPr>
          <a:xfrm>
            <a:off x="467544" y="5288340"/>
            <a:ext cx="2736304" cy="15696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Памятник Кузьме Минину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Нижнем Новгороде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User\Desktop\На конкурс\Пожарский на памятнике 100летие россии в новгород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124744"/>
            <a:ext cx="3744416" cy="4992555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683568" y="4581128"/>
            <a:ext cx="3672408" cy="15696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Дмитрий Пожарский на Памятнике                                           «1000-летие России» в Великом Новгороде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://www.balsas.lt/Uploads/datawww/07/02/monumentas_px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4896545" cy="3676295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172</Words>
  <Application>Microsoft Office PowerPoint</Application>
  <PresentationFormat>Экран (4:3)</PresentationFormat>
  <Paragraphs>22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Пользователь Windows</cp:lastModifiedBy>
  <cp:revision>10</cp:revision>
  <dcterms:created xsi:type="dcterms:W3CDTF">2013-11-05T14:31:07Z</dcterms:created>
  <dcterms:modified xsi:type="dcterms:W3CDTF">2024-02-28T10:40:17Z</dcterms:modified>
</cp:coreProperties>
</file>