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3" d="100"/>
          <a:sy n="53" d="100"/>
        </p:scale>
        <p:origin x="835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6FBEB-DCBC-4151-BEA0-8A3B67158EFC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82975-CCAB-4442-91B3-D1C6395795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2247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6FBEB-DCBC-4151-BEA0-8A3B67158EFC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82975-CCAB-4442-91B3-D1C6395795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0677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6FBEB-DCBC-4151-BEA0-8A3B67158EFC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82975-CCAB-4442-91B3-D1C6395795D7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941079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6FBEB-DCBC-4151-BEA0-8A3B67158EFC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82975-CCAB-4442-91B3-D1C6395795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64643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6FBEB-DCBC-4151-BEA0-8A3B67158EFC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82975-CCAB-4442-91B3-D1C6395795D7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753722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6FBEB-DCBC-4151-BEA0-8A3B67158EFC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82975-CCAB-4442-91B3-D1C6395795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54303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6FBEB-DCBC-4151-BEA0-8A3B67158EFC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82975-CCAB-4442-91B3-D1C6395795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8820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6FBEB-DCBC-4151-BEA0-8A3B67158EFC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82975-CCAB-4442-91B3-D1C6395795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9353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6FBEB-DCBC-4151-BEA0-8A3B67158EFC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82975-CCAB-4442-91B3-D1C6395795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164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6FBEB-DCBC-4151-BEA0-8A3B67158EFC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82975-CCAB-4442-91B3-D1C6395795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4419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6FBEB-DCBC-4151-BEA0-8A3B67158EFC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82975-CCAB-4442-91B3-D1C6395795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8348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6FBEB-DCBC-4151-BEA0-8A3B67158EFC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82975-CCAB-4442-91B3-D1C6395795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7156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6FBEB-DCBC-4151-BEA0-8A3B67158EFC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82975-CCAB-4442-91B3-D1C6395795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62629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6FBEB-DCBC-4151-BEA0-8A3B67158EFC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82975-CCAB-4442-91B3-D1C6395795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855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6FBEB-DCBC-4151-BEA0-8A3B67158EFC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82975-CCAB-4442-91B3-D1C6395795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6817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6FBEB-DCBC-4151-BEA0-8A3B67158EFC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82975-CCAB-4442-91B3-D1C6395795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486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6FBEB-DCBC-4151-BEA0-8A3B67158EFC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BC82975-CCAB-4442-91B3-D1C6395795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38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7963" y="1452639"/>
            <a:ext cx="8596668" cy="1826581"/>
          </a:xfrm>
        </p:spPr>
        <p:txBody>
          <a:bodyPr/>
          <a:lstStyle/>
          <a:p>
            <a:r>
              <a:rPr lang="ru-RU" dirty="0" smtClean="0"/>
              <a:t>Победы Александра Невского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335" y="5775676"/>
            <a:ext cx="8596668" cy="860400"/>
          </a:xfrm>
        </p:spPr>
        <p:txBody>
          <a:bodyPr/>
          <a:lstStyle/>
          <a:p>
            <a:r>
              <a:rPr lang="ru-RU" dirty="0" smtClean="0"/>
              <a:t>Выполнила </a:t>
            </a:r>
            <a:r>
              <a:rPr lang="ru-RU" dirty="0" err="1" smtClean="0"/>
              <a:t>Никончук</a:t>
            </a:r>
            <a:r>
              <a:rPr lang="ru-RU" dirty="0" smtClean="0"/>
              <a:t> Амалия </a:t>
            </a:r>
          </a:p>
          <a:p>
            <a:r>
              <a:rPr lang="ru-RU" dirty="0" smtClean="0"/>
              <a:t>Ученица 4 «А» класса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44291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791" y="2743200"/>
            <a:ext cx="8596668" cy="1320800"/>
          </a:xfrm>
        </p:spPr>
        <p:txBody>
          <a:bodyPr/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5440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9257" y="391663"/>
            <a:ext cx="86795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Александр Невский родился в </a:t>
            </a:r>
            <a:r>
              <a:rPr lang="ru-RU" b="0" i="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Переяславле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-Залесском в мае 1221 года.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456" y="1175657"/>
            <a:ext cx="6625877" cy="4963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0872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9313" y="339022"/>
            <a:ext cx="85489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В 1236 он был посажен на новгородское княжение, а в 1239 женился на полоцкой княжне Александре </a:t>
            </a:r>
            <a:r>
              <a:rPr lang="ru-RU" b="0" i="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Брячиславне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 В приданное за невестой, Александр получил обязанность защищать от врагов земли новой родни.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1432" y="1872343"/>
            <a:ext cx="5379330" cy="4383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2294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66057" y="257352"/>
            <a:ext cx="87085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В первые годы своего княжения ему пришлось заниматься укреплением Новгорода, поскольку с востока грозили монголы-татары. На реке </a:t>
            </a:r>
            <a:r>
              <a:rPr lang="ru-RU" b="0" i="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Шелони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Александр построил несколько крепостей. Новгородское боярство прониклось уважением к Александру. Он дважды будет говорить с Батыем, дважды отведет угрозу нового вторжения </a:t>
            </a:r>
            <a:r>
              <a:rPr lang="ru-RU" b="0" i="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монголотатарского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войска на русские земли.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2" y="2423886"/>
            <a:ext cx="5839052" cy="3839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7913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0915" y="237421"/>
            <a:ext cx="85924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Всеобщую славу молодому князю принесла победа, одержанная им на берегу Невы, в устье реки Ижоры 15 июля 1240 над шведским отрядом. Победа принесла Александру громкую славу и почетное прозвище – «Невский».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499" y="1959037"/>
            <a:ext cx="6473176" cy="4253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4831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5771" y="174171"/>
            <a:ext cx="941977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В 1240 году князь Александр Невский, рассорившись с новгородцами, покинул город. Во время его отсутствия произошло немало бед. Немцы перешли в наступление, взяли Изборск, сожгли его, перебили все население. Псковская рать была разбита. Продвигаясь к Новгороду, немцы основали недалеко от побережья финского залива крепость Копорье. Почуяв смертельную опасность, новгородцы просили Александра Невского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71" y="2185307"/>
            <a:ext cx="9493250" cy="4077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7979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2514" y="1538515"/>
            <a:ext cx="862148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В 1262 вспыхнули волнения в суздальских городах, где были перебиты ханские баскаки и выгнаны татарские купцы. Чтобы умилостивить хана </a:t>
            </a:r>
            <a:r>
              <a:rPr lang="ru-RU" b="0" i="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Берке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Александр Невский лично отправился с дарами в Орду. Хан удерживал князя подле себя всю зиму и лето; только осенью Александр получил возможность вернуться во Владимир, но по дороге занемог и 14 ноября 1263 в Городце скончался. Тело его было погребено во владимирском монастыре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97920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617028" y="386753"/>
            <a:ext cx="3628571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Уже в 1280-х годах во Владимире начинается почитание Александра Невского как святого, позднее он был официально канонизирован Русской православной Александр церковью. Невский был единственным православным светским правителем не только на Руси, но и во всей Европе, который не пошел на компромисс с католической церковью ради сохранения власти. При участии его сына Дмитрия Александровича и митрополита Кирилла была написана житийная повесть.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181" y="386753"/>
            <a:ext cx="4605957" cy="6139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2260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80572" y="309993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Во время Великой Отечественной войны в 1942 был учрежден советский орден Александра Невского, которым награждались командиры от взводов до дивизий включительно, проявившие личную отвагу и обеспечившие успешные действия своих частей.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1440" y="2032000"/>
            <a:ext cx="4715132" cy="482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41497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35</TotalTime>
  <Words>378</Words>
  <Application>Microsoft Office PowerPoint</Application>
  <PresentationFormat>Широкоэкранный</PresentationFormat>
  <Paragraphs>12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Trebuchet MS</vt:lpstr>
      <vt:lpstr>Wingdings 3</vt:lpstr>
      <vt:lpstr>Аспект</vt:lpstr>
      <vt:lpstr>Победы Александра Невского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Победы Александра Невского</dc:title>
  <dc:creator>Пользователь</dc:creator>
  <cp:lastModifiedBy>Пользователь</cp:lastModifiedBy>
  <cp:revision>4</cp:revision>
  <dcterms:created xsi:type="dcterms:W3CDTF">2024-02-11T06:29:20Z</dcterms:created>
  <dcterms:modified xsi:type="dcterms:W3CDTF">2024-02-11T07:05:11Z</dcterms:modified>
</cp:coreProperties>
</file>