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8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592D-D549-4FA9-B734-C9148EA0DB69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08C7A01-B109-4141-BD34-615F23F9F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267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592D-D549-4FA9-B734-C9148EA0DB69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08C7A01-B109-4141-BD34-615F23F9F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9363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592D-D549-4FA9-B734-C9148EA0DB69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08C7A01-B109-4141-BD34-615F23F9F6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880969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592D-D549-4FA9-B734-C9148EA0DB69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08C7A01-B109-4141-BD34-615F23F9F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89860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592D-D549-4FA9-B734-C9148EA0DB69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08C7A01-B109-4141-BD34-615F23F9F6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9380696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592D-D549-4FA9-B734-C9148EA0DB69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08C7A01-B109-4141-BD34-615F23F9F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6764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592D-D549-4FA9-B734-C9148EA0DB69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C7A01-B109-4141-BD34-615F23F9F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59538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592D-D549-4FA9-B734-C9148EA0DB69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C7A01-B109-4141-BD34-615F23F9F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192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592D-D549-4FA9-B734-C9148EA0DB69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C7A01-B109-4141-BD34-615F23F9F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596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592D-D549-4FA9-B734-C9148EA0DB69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08C7A01-B109-4141-BD34-615F23F9F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8539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592D-D549-4FA9-B734-C9148EA0DB69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08C7A01-B109-4141-BD34-615F23F9F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3768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592D-D549-4FA9-B734-C9148EA0DB69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08C7A01-B109-4141-BD34-615F23F9F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9666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592D-D549-4FA9-B734-C9148EA0DB69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C7A01-B109-4141-BD34-615F23F9F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7845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592D-D549-4FA9-B734-C9148EA0DB69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C7A01-B109-4141-BD34-615F23F9F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0069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592D-D549-4FA9-B734-C9148EA0DB69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C7A01-B109-4141-BD34-615F23F9F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6923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592D-D549-4FA9-B734-C9148EA0DB69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08C7A01-B109-4141-BD34-615F23F9F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7711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02592D-D549-4FA9-B734-C9148EA0DB69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08C7A01-B109-4141-BD34-615F23F9F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8751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86013" y="366486"/>
            <a:ext cx="8915399" cy="2262781"/>
          </a:xfrm>
        </p:spPr>
        <p:txBody>
          <a:bodyPr/>
          <a:lstStyle/>
          <a:p>
            <a:r>
              <a:rPr lang="ru-RU" dirty="0" smtClean="0"/>
              <a:t>Александр Невский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30471" y="5459551"/>
            <a:ext cx="3971244" cy="1126283"/>
          </a:xfrm>
        </p:spPr>
        <p:txBody>
          <a:bodyPr/>
          <a:lstStyle/>
          <a:p>
            <a:r>
              <a:rPr lang="ru-RU" dirty="0" smtClean="0"/>
              <a:t>Выполнила ученица 4 «А» класс</a:t>
            </a:r>
          </a:p>
          <a:p>
            <a:r>
              <a:rPr lang="ru-RU" dirty="0" err="1" smtClean="0"/>
              <a:t>Бритковская</a:t>
            </a:r>
            <a:r>
              <a:rPr lang="ru-RU" smtClean="0"/>
              <a:t> </a:t>
            </a:r>
            <a:r>
              <a:rPr lang="ru-RU" smtClean="0"/>
              <a:t>Мария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44947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2955" y="2075543"/>
            <a:ext cx="6073308" cy="46736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56000" y="441849"/>
            <a:ext cx="7924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Князь Александр Ярославович Невский – великий русский полководец. Обезопасил западные границы Руси.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391268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1658" y="358952"/>
            <a:ext cx="93036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Александр Ярославович Невский родился в 1220 году и скончался в 1263 году. Основные свои военные победы князь Александр одержал в молодости. Во время Невской битвы ему было 20 лет, во время Ледового побоища — 22 года. Всеобщую славу молодому князю принесла победа, одержанная им на берегу Невы 15 июля 1240 над шведским отрядом.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92914" y="2039480"/>
            <a:ext cx="6908799" cy="460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9721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88343" y="207167"/>
            <a:ext cx="93036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5 апреля 1242 на льду Чудского озера произошла решающая битва между отрядами немецких рыцарей и русским войском, которым командовал Александр Невский и вошло в историю как Ледовое побоище. Немецкие рыцари были разгромлены и отказались от притязаний на русскую землю.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11506" y="1625210"/>
            <a:ext cx="7657330" cy="503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88608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73028" y="361408"/>
            <a:ext cx="28302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14 ноября 1263 в Городце от болезни Александр Невский скончался. За всю свою жизнь князь Александр не проиграл ни одного сражения и вошёл в историю как великий полководец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86572" y="1465943"/>
            <a:ext cx="6877736" cy="515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37867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55428" y="527708"/>
            <a:ext cx="33528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Александр Невский был официально канонизирован Русской православной церковью и причислен к лику святых. В 1724 Петр I основал в Петербурге монастырь в честь Александра Невского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3863" y="986971"/>
            <a:ext cx="4805368" cy="561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3470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6753" y="2336795"/>
            <a:ext cx="8911687" cy="1280890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70740106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TM02892315[[fn=Легкий дым]]</Template>
  <TotalTime>16</TotalTime>
  <Words>184</Words>
  <Application>Microsoft Office PowerPoint</Application>
  <PresentationFormat>Произвольный</PresentationFormat>
  <Paragraphs>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Легкий дым</vt:lpstr>
      <vt:lpstr>Александр Невский </vt:lpstr>
      <vt:lpstr>Слайд 2</vt:lpstr>
      <vt:lpstr>Слайд 3</vt:lpstr>
      <vt:lpstr>Слайд 4</vt:lpstr>
      <vt:lpstr>Слайд 5</vt:lpstr>
      <vt:lpstr>Слайд 6</vt:lpstr>
      <vt:lpstr>Спасибо за внимание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 Невский </dc:title>
  <dc:creator>Пользователь</dc:creator>
  <cp:lastModifiedBy>Слава</cp:lastModifiedBy>
  <cp:revision>3</cp:revision>
  <dcterms:created xsi:type="dcterms:W3CDTF">2024-02-11T10:20:33Z</dcterms:created>
  <dcterms:modified xsi:type="dcterms:W3CDTF">2024-03-17T10:14:20Z</dcterms:modified>
</cp:coreProperties>
</file>