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6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Default Extension="wdp" ContentType="image/vnd.ms-photo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82" r:id="rId2"/>
    <p:sldMasterId id="2147483794" r:id="rId3"/>
    <p:sldMasterId id="2147483806" r:id="rId4"/>
    <p:sldMasterId id="2147483818" r:id="rId5"/>
    <p:sldMasterId id="2147483830" r:id="rId6"/>
    <p:sldMasterId id="2147483842" r:id="rId7"/>
    <p:sldMasterId id="2147483854" r:id="rId8"/>
    <p:sldMasterId id="2147483866" r:id="rId9"/>
    <p:sldMasterId id="2147483878" r:id="rId10"/>
    <p:sldMasterId id="2147483890" r:id="rId11"/>
    <p:sldMasterId id="2147483902" r:id="rId12"/>
    <p:sldMasterId id="2147483914" r:id="rId13"/>
    <p:sldMasterId id="2147483926" r:id="rId14"/>
    <p:sldMasterId id="2147483938" r:id="rId15"/>
  </p:sldMasterIdLst>
  <p:notesMasterIdLst>
    <p:notesMasterId r:id="rId42"/>
  </p:notesMasterIdLst>
  <p:sldIdLst>
    <p:sldId id="267" r:id="rId16"/>
    <p:sldId id="282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9" r:id="rId25"/>
    <p:sldId id="257" r:id="rId26"/>
    <p:sldId id="269" r:id="rId27"/>
    <p:sldId id="273" r:id="rId28"/>
    <p:sldId id="268" r:id="rId29"/>
    <p:sldId id="270" r:id="rId30"/>
    <p:sldId id="264" r:id="rId31"/>
    <p:sldId id="290" r:id="rId32"/>
    <p:sldId id="271" r:id="rId33"/>
    <p:sldId id="292" r:id="rId34"/>
    <p:sldId id="291" r:id="rId35"/>
    <p:sldId id="283" r:id="rId36"/>
    <p:sldId id="284" r:id="rId37"/>
    <p:sldId id="285" r:id="rId38"/>
    <p:sldId id="286" r:id="rId39"/>
    <p:sldId id="288" r:id="rId40"/>
    <p:sldId id="287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2800"/>
    <a:srgbClr val="C00000"/>
    <a:srgbClr val="A22700"/>
    <a:srgbClr val="483700"/>
    <a:srgbClr val="3A1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3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1C22CB-952D-4FDF-927F-A235866C0FC5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1F87C7-2F59-4B21-AF54-0D701D9AA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7402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2467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886056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4035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736063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608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085716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1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4284486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0179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045665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7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888679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4275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970264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221106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2A97CA7-0B5C-48D3-8F0A-AE084489EE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4203" y="1122362"/>
            <a:ext cx="9668656" cy="270012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3003246-7276-4A3F-8F52-011E4E5E6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4203" y="4016167"/>
            <a:ext cx="966865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93DED60-88E6-4318-A409-05C56F32A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30888-3607-4462-9A51-3CFFD88258BA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30899F6-7FFB-448A-A3FA-1D84FC5FB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1E76EDA-31CA-42B5-A96C-7BB3CF190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116FC-0AF3-479E-A82E-6B7FF6A0D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5751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83C0A65-FC86-48C8-93CE-AD4B9F7D9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95E0B2D4-9393-4976-85A8-41ECA3CE7D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8983388-0439-41B2-845C-22F87AB2E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30888-3607-4462-9A51-3CFFD88258BA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045DFB3-7D66-448A-80E6-5B45765C5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1502F31-87E0-486E-AA15-E392A2131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116FC-0AF3-479E-A82E-6B7FF6A0D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722793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8A89B1-F091-4F3B-BDC9-7A88EB6F21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5427439"/>
      </p:ext>
    </p:extLst>
  </p:cSld>
  <p:clrMapOvr>
    <a:masterClrMapping/>
  </p:clrMapOvr>
  <p:transition>
    <p:split orient="vert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0228E7-0EE6-4B13-8A0A-8526D750B0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0373144"/>
      </p:ext>
    </p:extLst>
  </p:cSld>
  <p:clrMapOvr>
    <a:masterClrMapping/>
  </p:clrMapOvr>
  <p:transition>
    <p:split orient="vert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4342AB-7203-4CE9-AD19-3E867F2027D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4846958"/>
      </p:ext>
    </p:extLst>
  </p:cSld>
  <p:clrMapOvr>
    <a:masterClrMapping/>
  </p:clrMapOvr>
  <p:transition>
    <p:split orient="vert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518C08-446B-452A-9D83-395219128F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2938399"/>
      </p:ext>
    </p:extLst>
  </p:cSld>
  <p:clrMapOvr>
    <a:masterClrMapping/>
  </p:clrMapOvr>
  <p:transition>
    <p:split orient="vert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00DCEE-98EE-4488-95D6-6735FCB2B2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1313642"/>
      </p:ext>
    </p:extLst>
  </p:cSld>
  <p:clrMapOvr>
    <a:masterClrMapping/>
  </p:clrMapOvr>
  <p:transition>
    <p:split orient="vert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C84D56-6613-4C2C-9C7F-48697DCADD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186408"/>
      </p:ext>
    </p:extLst>
  </p:cSld>
  <p:clrMapOvr>
    <a:masterClrMapping/>
  </p:clrMapOvr>
  <p:transition>
    <p:split orient="vert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9BA896-3ABB-41BE-92E8-B963450FE2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5718602"/>
      </p:ext>
    </p:extLst>
  </p:cSld>
  <p:clrMapOvr>
    <a:masterClrMapping/>
  </p:clrMapOvr>
  <p:transition>
    <p:split orient="vert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7182BF-0EC5-493B-8A0A-5EC1353890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3515046"/>
      </p:ext>
    </p:extLst>
  </p:cSld>
  <p:clrMapOvr>
    <a:masterClrMapping/>
  </p:clrMapOvr>
  <p:transition>
    <p:split orient="vert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3D82FD-DB55-4A68-8EFB-5EEDD45C12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7238326"/>
      </p:ext>
    </p:extLst>
  </p:cSld>
  <p:clrMapOvr>
    <a:masterClrMapping/>
  </p:clrMapOvr>
  <p:transition>
    <p:split orient="vert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DD35F9-9648-44ED-8B76-DAD2ED166D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8994904"/>
      </p:ext>
    </p:extLst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82A20A29-EB4C-46D8-ACA9-4B6A170B4F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DD67D39-7CD2-41E5-8FBA-DF1AD950BE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1C3DF5D-BE46-49CC-BAF7-73F2D1D3F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30888-3607-4462-9A51-3CFFD88258BA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A81E46C-D70F-48FA-AA6C-2785FA977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38D627B-7560-4A7C-84F5-6234CA9D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116FC-0AF3-479E-A82E-6B7FF6A0D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282201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33D9CC-6E98-4AD6-9220-B3D3935AB5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3226991"/>
      </p:ext>
    </p:extLst>
  </p:cSld>
  <p:clrMapOvr>
    <a:masterClrMapping/>
  </p:clrMapOvr>
  <p:transition>
    <p:split orient="vert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8A89B1-F091-4F3B-BDC9-7A88EB6F21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5902834"/>
      </p:ext>
    </p:extLst>
  </p:cSld>
  <p:clrMapOvr>
    <a:masterClrMapping/>
  </p:clrMapOvr>
  <p:transition>
    <p:split orient="vert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0228E7-0EE6-4B13-8A0A-8526D750B0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1034593"/>
      </p:ext>
    </p:extLst>
  </p:cSld>
  <p:clrMapOvr>
    <a:masterClrMapping/>
  </p:clrMapOvr>
  <p:transition>
    <p:split orient="vert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4342AB-7203-4CE9-AD19-3E867F2027D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5957053"/>
      </p:ext>
    </p:extLst>
  </p:cSld>
  <p:clrMapOvr>
    <a:masterClrMapping/>
  </p:clrMapOvr>
  <p:transition>
    <p:split orient="vert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518C08-446B-452A-9D83-395219128F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314405"/>
      </p:ext>
    </p:extLst>
  </p:cSld>
  <p:clrMapOvr>
    <a:masterClrMapping/>
  </p:clrMapOvr>
  <p:transition>
    <p:split orient="vert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00DCEE-98EE-4488-95D6-6735FCB2B2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811438"/>
      </p:ext>
    </p:extLst>
  </p:cSld>
  <p:clrMapOvr>
    <a:masterClrMapping/>
  </p:clrMapOvr>
  <p:transition>
    <p:split orient="vert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C84D56-6613-4C2C-9C7F-48697DCADD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2644802"/>
      </p:ext>
    </p:extLst>
  </p:cSld>
  <p:clrMapOvr>
    <a:masterClrMapping/>
  </p:clrMapOvr>
  <p:transition>
    <p:split orient="vert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9BA896-3ABB-41BE-92E8-B963450FE2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5135902"/>
      </p:ext>
    </p:extLst>
  </p:cSld>
  <p:clrMapOvr>
    <a:masterClrMapping/>
  </p:clrMapOvr>
  <p:transition>
    <p:split orient="vert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7182BF-0EC5-493B-8A0A-5EC1353890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9466163"/>
      </p:ext>
    </p:extLst>
  </p:cSld>
  <p:clrMapOvr>
    <a:masterClrMapping/>
  </p:clrMapOvr>
  <p:transition>
    <p:split orient="vert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3D82FD-DB55-4A68-8EFB-5EEDD45C12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761984"/>
      </p:ext>
    </p:extLst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07DE1-D0AF-4506-8367-C7AA28158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4286966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DD35F9-9648-44ED-8B76-DAD2ED166D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2421525"/>
      </p:ext>
    </p:extLst>
  </p:cSld>
  <p:clrMapOvr>
    <a:masterClrMapping/>
  </p:clrMapOvr>
  <p:transition>
    <p:split orient="vert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33D9CC-6E98-4AD6-9220-B3D3935AB5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1844770"/>
      </p:ext>
    </p:extLst>
  </p:cSld>
  <p:clrMapOvr>
    <a:masterClrMapping/>
  </p:clrMapOvr>
  <p:transition>
    <p:split orient="vert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8A89B1-F091-4F3B-BDC9-7A88EB6F21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4641432"/>
      </p:ext>
    </p:extLst>
  </p:cSld>
  <p:clrMapOvr>
    <a:masterClrMapping/>
  </p:clrMapOvr>
  <p:transition>
    <p:split orient="vert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0228E7-0EE6-4B13-8A0A-8526D750B0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0433936"/>
      </p:ext>
    </p:extLst>
  </p:cSld>
  <p:clrMapOvr>
    <a:masterClrMapping/>
  </p:clrMapOvr>
  <p:transition>
    <p:split orient="vert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4342AB-7203-4CE9-AD19-3E867F2027D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4505032"/>
      </p:ext>
    </p:extLst>
  </p:cSld>
  <p:clrMapOvr>
    <a:masterClrMapping/>
  </p:clrMapOvr>
  <p:transition>
    <p:split orient="vert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518C08-446B-452A-9D83-395219128F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3529038"/>
      </p:ext>
    </p:extLst>
  </p:cSld>
  <p:clrMapOvr>
    <a:masterClrMapping/>
  </p:clrMapOvr>
  <p:transition>
    <p:split orient="vert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00DCEE-98EE-4488-95D6-6735FCB2B2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2116543"/>
      </p:ext>
    </p:extLst>
  </p:cSld>
  <p:clrMapOvr>
    <a:masterClrMapping/>
  </p:clrMapOvr>
  <p:transition>
    <p:split orient="vert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C84D56-6613-4C2C-9C7F-48697DCADD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554900"/>
      </p:ext>
    </p:extLst>
  </p:cSld>
  <p:clrMapOvr>
    <a:masterClrMapping/>
  </p:clrMapOvr>
  <p:transition>
    <p:split orient="vert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9BA896-3ABB-41BE-92E8-B963450FE2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8659886"/>
      </p:ext>
    </p:extLst>
  </p:cSld>
  <p:clrMapOvr>
    <a:masterClrMapping/>
  </p:clrMapOvr>
  <p:transition>
    <p:split orient="vert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7182BF-0EC5-493B-8A0A-5EC1353890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9880638"/>
      </p:ext>
    </p:extLst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7F24A-7938-48B0-8C09-84581B4FF5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9031425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3D82FD-DB55-4A68-8EFB-5EEDD45C12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2530717"/>
      </p:ext>
    </p:extLst>
  </p:cSld>
  <p:clrMapOvr>
    <a:masterClrMapping/>
  </p:clrMapOvr>
  <p:transition>
    <p:split orient="vert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DD35F9-9648-44ED-8B76-DAD2ED166D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1494528"/>
      </p:ext>
    </p:extLst>
  </p:cSld>
  <p:clrMapOvr>
    <a:masterClrMapping/>
  </p:clrMapOvr>
  <p:transition>
    <p:split orient="vert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33D9CC-6E98-4AD6-9220-B3D3935AB5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0867392"/>
      </p:ext>
    </p:extLst>
  </p:cSld>
  <p:clrMapOvr>
    <a:masterClrMapping/>
  </p:clrMapOvr>
  <p:transition>
    <p:split orient="vert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8A89B1-F091-4F3B-BDC9-7A88EB6F21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86826"/>
      </p:ext>
    </p:extLst>
  </p:cSld>
  <p:clrMapOvr>
    <a:masterClrMapping/>
  </p:clrMapOvr>
  <p:transition>
    <p:split orient="vert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0228E7-0EE6-4B13-8A0A-8526D750B0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0942243"/>
      </p:ext>
    </p:extLst>
  </p:cSld>
  <p:clrMapOvr>
    <a:masterClrMapping/>
  </p:clrMapOvr>
  <p:transition>
    <p:split orient="vert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4342AB-7203-4CE9-AD19-3E867F2027D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3096963"/>
      </p:ext>
    </p:extLst>
  </p:cSld>
  <p:clrMapOvr>
    <a:masterClrMapping/>
  </p:clrMapOvr>
  <p:transition>
    <p:split orient="vert"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518C08-446B-452A-9D83-395219128F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9624366"/>
      </p:ext>
    </p:extLst>
  </p:cSld>
  <p:clrMapOvr>
    <a:masterClrMapping/>
  </p:clrMapOvr>
  <p:transition>
    <p:split orient="vert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00DCEE-98EE-4488-95D6-6735FCB2B2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5029684"/>
      </p:ext>
    </p:extLst>
  </p:cSld>
  <p:clrMapOvr>
    <a:masterClrMapping/>
  </p:clrMapOvr>
  <p:transition>
    <p:split orient="vert"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C84D56-6613-4C2C-9C7F-48697DCADD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1197691"/>
      </p:ext>
    </p:extLst>
  </p:cSld>
  <p:clrMapOvr>
    <a:masterClrMapping/>
  </p:clrMapOvr>
  <p:transition>
    <p:split orient="vert"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9BA896-3ABB-41BE-92E8-B963450FE2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4585795"/>
      </p:ext>
    </p:extLst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74F46-0355-4065-B458-4D668E6F4E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6524305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7182BF-0EC5-493B-8A0A-5EC1353890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884372"/>
      </p:ext>
    </p:extLst>
  </p:cSld>
  <p:clrMapOvr>
    <a:masterClrMapping/>
  </p:clrMapOvr>
  <p:transition>
    <p:split orient="vert"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3D82FD-DB55-4A68-8EFB-5EEDD45C12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0953360"/>
      </p:ext>
    </p:extLst>
  </p:cSld>
  <p:clrMapOvr>
    <a:masterClrMapping/>
  </p:clrMapOvr>
  <p:transition>
    <p:split orient="vert"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DD35F9-9648-44ED-8B76-DAD2ED166D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7179763"/>
      </p:ext>
    </p:extLst>
  </p:cSld>
  <p:clrMapOvr>
    <a:masterClrMapping/>
  </p:clrMapOvr>
  <p:transition>
    <p:split orient="vert"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33D9CC-6E98-4AD6-9220-B3D3935AB5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4702932"/>
      </p:ext>
    </p:extLst>
  </p:cSld>
  <p:clrMapOvr>
    <a:masterClrMapping/>
  </p:clrMapOvr>
  <p:transition>
    <p:split orient="vert"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8A89B1-F091-4F3B-BDC9-7A88EB6F21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8538933"/>
      </p:ext>
    </p:extLst>
  </p:cSld>
  <p:clrMapOvr>
    <a:masterClrMapping/>
  </p:clrMapOvr>
  <p:transition>
    <p:split orient="vert"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0228E7-0EE6-4B13-8A0A-8526D750B0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2024774"/>
      </p:ext>
    </p:extLst>
  </p:cSld>
  <p:clrMapOvr>
    <a:masterClrMapping/>
  </p:clrMapOvr>
  <p:transition>
    <p:split orient="vert"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4342AB-7203-4CE9-AD19-3E867F2027D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34297"/>
      </p:ext>
    </p:extLst>
  </p:cSld>
  <p:clrMapOvr>
    <a:masterClrMapping/>
  </p:clrMapOvr>
  <p:transition>
    <p:split orient="vert"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518C08-446B-452A-9D83-395219128F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9977340"/>
      </p:ext>
    </p:extLst>
  </p:cSld>
  <p:clrMapOvr>
    <a:masterClrMapping/>
  </p:clrMapOvr>
  <p:transition>
    <p:split orient="vert"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00DCEE-98EE-4488-95D6-6735FCB2B2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4234455"/>
      </p:ext>
    </p:extLst>
  </p:cSld>
  <p:clrMapOvr>
    <a:masterClrMapping/>
  </p:clrMapOvr>
  <p:transition>
    <p:split orient="vert"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C84D56-6613-4C2C-9C7F-48697DCADD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3675246"/>
      </p:ext>
    </p:extLst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22401" y="1981201"/>
            <a:ext cx="5128684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54284" y="1981201"/>
            <a:ext cx="5130800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623E5-CD92-42A5-9717-A4BF65232B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5773730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9BA896-3ABB-41BE-92E8-B963450FE2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901214"/>
      </p:ext>
    </p:extLst>
  </p:cSld>
  <p:clrMapOvr>
    <a:masterClrMapping/>
  </p:clrMapOvr>
  <p:transition>
    <p:split orient="vert"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7182BF-0EC5-493B-8A0A-5EC1353890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5897739"/>
      </p:ext>
    </p:extLst>
  </p:cSld>
  <p:clrMapOvr>
    <a:masterClrMapping/>
  </p:clrMapOvr>
  <p:transition>
    <p:split orient="vert"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3D82FD-DB55-4A68-8EFB-5EEDD45C12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2409084"/>
      </p:ext>
    </p:extLst>
  </p:cSld>
  <p:clrMapOvr>
    <a:masterClrMapping/>
  </p:clrMapOvr>
  <p:transition>
    <p:split orient="vert"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DD35F9-9648-44ED-8B76-DAD2ED166D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7938166"/>
      </p:ext>
    </p:extLst>
  </p:cSld>
  <p:clrMapOvr>
    <a:masterClrMapping/>
  </p:clrMapOvr>
  <p:transition>
    <p:split orient="vert"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33D9CC-6E98-4AD6-9220-B3D3935AB5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3049875"/>
      </p:ext>
    </p:extLst>
  </p:cSld>
  <p:clrMapOvr>
    <a:masterClrMapping/>
  </p:clrMapOvr>
  <p:transition>
    <p:split orient="vert"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8A89B1-F091-4F3B-BDC9-7A88EB6F21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4655831"/>
      </p:ext>
    </p:extLst>
  </p:cSld>
  <p:clrMapOvr>
    <a:masterClrMapping/>
  </p:clrMapOvr>
  <p:transition>
    <p:split orient="vert"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0228E7-0EE6-4B13-8A0A-8526D750B0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0260216"/>
      </p:ext>
    </p:extLst>
  </p:cSld>
  <p:clrMapOvr>
    <a:masterClrMapping/>
  </p:clrMapOvr>
  <p:transition>
    <p:split orient="vert"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4342AB-7203-4CE9-AD19-3E867F2027D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7082689"/>
      </p:ext>
    </p:extLst>
  </p:cSld>
  <p:clrMapOvr>
    <a:masterClrMapping/>
  </p:clrMapOvr>
  <p:transition>
    <p:split orient="vert"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518C08-446B-452A-9D83-395219128F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9206284"/>
      </p:ext>
    </p:extLst>
  </p:cSld>
  <p:clrMapOvr>
    <a:masterClrMapping/>
  </p:clrMapOvr>
  <p:transition>
    <p:split orient="vert"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00DCEE-98EE-4488-95D6-6735FCB2B2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5946804"/>
      </p:ext>
    </p:extLst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B2594-AA13-4A15-9586-23ABFD36D2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2176820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C84D56-6613-4C2C-9C7F-48697DCADD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8281376"/>
      </p:ext>
    </p:extLst>
  </p:cSld>
  <p:clrMapOvr>
    <a:masterClrMapping/>
  </p:clrMapOvr>
  <p:transition>
    <p:split orient="vert"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9BA896-3ABB-41BE-92E8-B963450FE2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189101"/>
      </p:ext>
    </p:extLst>
  </p:cSld>
  <p:clrMapOvr>
    <a:masterClrMapping/>
  </p:clrMapOvr>
  <p:transition>
    <p:split orient="vert"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7182BF-0EC5-493B-8A0A-5EC1353890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7669046"/>
      </p:ext>
    </p:extLst>
  </p:cSld>
  <p:clrMapOvr>
    <a:masterClrMapping/>
  </p:clrMapOvr>
  <p:transition>
    <p:split orient="vert"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3D82FD-DB55-4A68-8EFB-5EEDD45C12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4427472"/>
      </p:ext>
    </p:extLst>
  </p:cSld>
  <p:clrMapOvr>
    <a:masterClrMapping/>
  </p:clrMapOvr>
  <p:transition>
    <p:split orient="vert"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DD35F9-9648-44ED-8B76-DAD2ED166D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3787906"/>
      </p:ext>
    </p:extLst>
  </p:cSld>
  <p:clrMapOvr>
    <a:masterClrMapping/>
  </p:clrMapOvr>
  <p:transition>
    <p:split orient="vert"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33D9CC-6E98-4AD6-9220-B3D3935AB5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76C31-E557-4034-BD51-8BEDB4FB9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9431518"/>
      </p:ext>
    </p:extLst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6BCD1-CCE4-4CEE-A7EB-6464AAE4FB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605284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F2707-7FCB-482F-B02A-213796080C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110530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742D2-7210-4689-A4F3-7F3069CF0B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2606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AC7757F-84F7-4CD9-92E2-77160519E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21B5A46-C549-493B-B1B7-EB32F4F474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0975F55-5511-4169-8371-19EEF281D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30888-3607-4462-9A51-3CFFD88258BA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A86ABD8-8B2C-4CD0-839D-1636CA633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B788CFD-D094-4303-A26D-92CABDF93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116FC-0AF3-479E-A82E-6B7FF6A0D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71864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28966-B021-4BC9-9EBA-EE994F7237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442384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B2964-53BC-413A-AAAF-99467E907E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871805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71001" y="-528638"/>
            <a:ext cx="2614084" cy="66230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2400" y="-528638"/>
            <a:ext cx="7645400" cy="66230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8E464-8E67-404F-9501-87571E924E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622483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677D1-6F6B-4308-9088-BC896B39FF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193829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049E4-91EB-417A-A63E-5F17E63DC8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015931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3E1E3-7867-468C-93B3-3070204084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700187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22401" y="1981201"/>
            <a:ext cx="5128684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54284" y="1981201"/>
            <a:ext cx="5130800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0CBAD-45D2-438E-9E50-3A057C760D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648344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6C98D-26E0-4890-9ED4-E932B1A196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712025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C21BB-6743-422D-AF01-38B9B24E98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507548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BA823-1130-4A5A-B552-748D0424CD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98910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B4E9255-6BCC-4950-831C-C67758243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0348"/>
            <a:ext cx="10134600" cy="349184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F6BDD48-47D2-4579-8FA6-236C34234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469542"/>
            <a:ext cx="10134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B77354A-DE88-4FFD-BEF3-71CFD2ACB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30888-3607-4462-9A51-3CFFD88258BA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EFE7CB5-C331-4DCE-B2D0-B14CE125A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E750E98-9ED9-4D4C-AEF3-3EA331EAB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116FC-0AF3-479E-A82E-6B7FF6A0D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42500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3826F-9BD8-4EC0-9766-5D6FE70E51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030004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91A2A-C5ED-43CC-8719-8BE46EEE78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465441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26A57-B75E-467C-8F70-FA2EF5C156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747156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71001" y="-528638"/>
            <a:ext cx="2614084" cy="66230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2400" y="-528638"/>
            <a:ext cx="7645400" cy="66230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3F110-B879-4983-AB4E-0E312812E7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334358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0C13A-8DD9-4EAC-8E41-A400BBFC20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276571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48A1D-2370-4088-88BF-28814DE2F5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72949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3F39D-DA72-407F-A025-57DE528647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551320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22401" y="1981201"/>
            <a:ext cx="5128684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54284" y="1981201"/>
            <a:ext cx="5130800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A8627-33E6-4455-8A70-C4FEBA3E41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091918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7B4D8-F25C-441D-AF46-B8A02CFF39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750876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C795D-8665-4024-8766-5D1A60EFFC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75584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DC08765-3372-4E43-98B0-BD066C2F4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20F8284-4531-4F5E-96E7-FE5837E200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5A00D38-B244-4214-87B1-33645A581E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5EE1E20-7B2B-45D2-848F-941C8BB05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30888-3607-4462-9A51-3CFFD88258BA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3D02CAF-F55D-47FD-9185-4CF12CB48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BD6622C-6721-4A1B-AF3F-E063FC8B1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116FC-0AF3-479E-A82E-6B7FF6A0D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80242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E75ED-C232-4691-A843-86CE8E04D0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129788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66A9B-C6BE-4F92-B3AB-0D281F53A2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85825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42FBC-27CB-410F-B5EA-165EE1055A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243864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77DBD-02B2-471D-8BA4-07535B5E61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497428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71001" y="-528638"/>
            <a:ext cx="2614084" cy="66230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2400" y="-528638"/>
            <a:ext cx="7645400" cy="66230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94117-CB84-4C10-8B69-7E63771C16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194684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3701D-E673-47DC-9847-4E7CE0C4B4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276284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1FD07-0BF1-4EB9-B3D5-E48FBBA5D2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242809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08CE3-0418-4D14-9F03-698717F707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3785011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22401" y="1981201"/>
            <a:ext cx="5128684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54284" y="1981201"/>
            <a:ext cx="5130800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850FD-7C5E-4600-8BF6-740F8CAF42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593725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EA33F-215F-4639-AFCB-CF23679904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332711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930700-F598-48EA-9D37-0705203FA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B119AB4-0C8A-48A1-9E48-34A427E1E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4AADD4A-36CF-44B1-8AB3-14754C9E53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332EC095-A2AF-4906-8E54-0764E4C491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B33C48A6-647F-4CA5-9010-7539496CD0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1DBDBD4B-AF62-4876-A970-AD7C70C76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30888-3607-4462-9A51-3CFFD88258BA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4F453E9-C5D2-4344-9AD7-AFD20DE57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8BD8D8BD-3C3F-4177-A9D5-7E6524239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116FC-0AF3-479E-A82E-6B7FF6A0D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26309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07A65-92A5-4114-BC14-B28E905AB6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942025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BDB34-D352-411C-A603-606EBA18C2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900473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E9804-4C91-436F-BAB8-BCBD1555EB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33854605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6E347-3C04-44CC-AF3D-353A16FF50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323667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9A255-4FA7-4A91-AA54-159DBEE358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758164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71001" y="-528638"/>
            <a:ext cx="2614084" cy="66230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2400" y="-528638"/>
            <a:ext cx="7645400" cy="66230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319EA-E58D-4A45-BD4E-9A6AA69047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2126785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9DD4A-F35F-4BCB-8056-E860B1E055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9938918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1B55E-FBDD-430F-B2AE-3374F9D333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406804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2485E-CD3E-4EE5-A896-F9BFAB3728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999352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22401" y="1981201"/>
            <a:ext cx="5128684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54284" y="1981201"/>
            <a:ext cx="5130800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6875F-CC03-4E9A-9928-73ED2CBAEA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32562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3820C2-A8F9-4813-B791-5E13CE29B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C09FCD4-D688-4D00-B243-0BF6E30BA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30888-3607-4462-9A51-3CFFD88258BA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76658D4-9858-4D35-9CDD-FF164F7B7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98101FA-E974-40FB-A270-E760930E4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116FC-0AF3-479E-A82E-6B7FF6A0D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937380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50CEA-CD28-4085-A10F-DC17EB6EE3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0467358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3AC5F-3ADD-4843-A3D7-A7E442BCE9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805370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CCB51-2578-4011-929C-73DC4F3748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3860304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C5296-1FB7-4B30-83D0-E8CD99374E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3454112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B6C8F-CB99-4368-A630-5F3285A7D0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328215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DAFB6-065F-4B82-82D6-30D29E7DAE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0887316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71001" y="-528638"/>
            <a:ext cx="2614084" cy="66230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2400" y="-528638"/>
            <a:ext cx="7645400" cy="66230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D2185-1FE7-4888-9595-D1F439912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887664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B0B92-E8E5-417B-AF77-A5082BDE30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9689170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1F1C83-9CC4-468A-8F92-9C24805944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1001166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2C3DB-E190-422B-9996-8894984111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2636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A2D006E-4AB5-4DB0-B6B0-A493C79C8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30888-3607-4462-9A51-3CFFD88258BA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AF8CF6F0-9ECE-4F26-BC7D-2E7311A2E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E0B21089-6E3C-4A71-8BCD-8AEE36A22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116FC-0AF3-479E-A82E-6B7FF6A0D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08016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22401" y="1981201"/>
            <a:ext cx="5128684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54284" y="1981201"/>
            <a:ext cx="5130800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89BD2-C5A5-4404-ADC5-7DC5D38E2F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304059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66207-A866-44C5-B4D7-E986DD8D3E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1397261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00EAD-2288-4F29-8D4E-0C94393089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262575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90778-4804-44CC-B5F2-7676C16998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7131716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8185B-8337-4D1A-833C-040EC94E01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2904656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8D0B5-8E97-4EC0-A53F-3695867D4B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4055315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1BD29-E0BE-4AF3-B91C-85FABD0F9E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0652442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71001" y="-528638"/>
            <a:ext cx="2614084" cy="66230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2400" y="-528638"/>
            <a:ext cx="7645400" cy="66230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688EA-B812-4716-B96D-8BF73ECE6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889950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67510-ABC6-4AF8-9A6F-CE635010CD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294068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72BEC-AB86-4125-9EDD-E9035D95B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98697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9CC421-5ADF-40EC-815B-E23992363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37BC1CC-4F88-402D-91DA-FC02B6080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EE55E05F-4860-43A8-A764-923CD10765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448B6DD-7655-40D7-9910-2B92CE112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30888-3607-4462-9A51-3CFFD88258BA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328FA21-2648-4855-AC49-ACF6DFCAA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870303F-4FC2-4FD1-B7B8-CAF7E56FE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116FC-0AF3-479E-A82E-6B7FF6A0D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82860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A8D09-C5DD-4B9B-B279-4C70ED66AF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2422135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22401" y="1981201"/>
            <a:ext cx="5128684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54284" y="1981201"/>
            <a:ext cx="5130800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97972-F2BA-4361-B738-9F92A06A0F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7106217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41A4C-F595-494B-9727-697A495D0D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0115487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E001F-3E63-4E13-BDE7-78D554640C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573615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293F-922B-4E11-8FC0-DEC0EE0B85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8416210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189CC-0DAC-4D9D-8241-23239D85D1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4866882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85893-783E-4494-BADF-F53754F10B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6031846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F5753-2305-49AB-AC72-20AFD103FC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7142432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71001" y="-528638"/>
            <a:ext cx="2614084" cy="66230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2400" y="-528638"/>
            <a:ext cx="7645400" cy="66230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3AB44-FE80-43B4-9ACE-575AA9EE8F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3137575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68117-DC91-4003-9E09-7A110B0FB4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57353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EE359A-3D75-476C-9660-9005E2AFF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C63BD11-177E-47C3-B326-C4914BA916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2912BEC-B93A-4E74-BCEC-E1795F34A6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F29B630-2556-4CB0-AEE2-39D6D640C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30888-3607-4462-9A51-3CFFD88258BA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77113B5-DFD7-454F-87AE-98EC029DA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66A9B9D-A98F-42EC-8C9B-5A6344BB1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116FC-0AF3-479E-A82E-6B7FF6A0D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025182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D118B-8E0B-4E9B-8AB8-6D119A506F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7580903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7AE43-FD6C-4367-A92D-B272986101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8936398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22401" y="1981201"/>
            <a:ext cx="5128684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54284" y="1981201"/>
            <a:ext cx="5130800" cy="4113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25F51-679E-41DC-95D8-CF5F96060F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1341496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216E7-D474-4BAD-8CDB-62DE5238FA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7581714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E12E0-4193-4265-9253-EA444BCD57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04816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966DD-F5C7-45F2-BC3F-ED8305DCFF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3595896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61341-F883-4814-B3D5-FC0382549E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4008952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B2D51-C375-4B80-BFC5-BD386CBDD6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6941481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0CD7D-E576-417B-8C11-1FFF353468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7609760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71001" y="-528638"/>
            <a:ext cx="2614084" cy="66230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2400" y="-528638"/>
            <a:ext cx="7645400" cy="66230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7129F-9F6D-4A34-AE92-D9DEF783CE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65204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DC4E1F7-C048-43CC-9F97-3B6766815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685" y="365125"/>
            <a:ext cx="1124262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contrasting" dir="t"/>
            </a:scene3d>
            <a:sp3d extrusionH="57150" contourW="12700" prstMaterial="flat">
              <a:bevelT w="38100" h="38100"/>
              <a:contourClr>
                <a:srgbClr val="005400"/>
              </a:contourClr>
            </a:sp3d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8C7891D-09CF-4216-A332-C94D84DE2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685" y="1825625"/>
            <a:ext cx="1124262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D536B32-8A96-47E7-83D5-1457AB247C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30888-3607-4462-9A51-3CFFD88258BA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DFE9925-9C50-411F-A441-4502033145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DA8C779-4937-4DAA-BA07-D6D71CA5B5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116FC-0AF3-479E-A82E-6B7FF6A0D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8013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800" b="0" kern="1200">
          <a:solidFill>
            <a:srgbClr val="007600"/>
          </a:solidFill>
          <a:effectLst/>
          <a:latin typeface="Arial Black" panose="020B0A040201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7A98F4-BF89-4973-8F43-97B42AF6C1BE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E176C31-E557-4034-BD51-8BEDB4FB95D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4268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ransition>
    <p:split orient="vert"/>
  </p:transition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7A98F4-BF89-4973-8F43-97B42AF6C1BE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E176C31-E557-4034-BD51-8BEDB4FB95D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7626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p:transition>
    <p:split orient="vert"/>
  </p:transition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7A98F4-BF89-4973-8F43-97B42AF6C1BE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E176C31-E557-4034-BD51-8BEDB4FB95D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556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ransition>
    <p:split orient="vert"/>
  </p:transition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7A98F4-BF89-4973-8F43-97B42AF6C1BE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E176C31-E557-4034-BD51-8BEDB4FB95D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551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ransition>
    <p:split orient="vert"/>
  </p:transition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7A98F4-BF89-4973-8F43-97B42AF6C1BE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E176C31-E557-4034-BD51-8BEDB4FB95D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070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transition>
    <p:split orient="vert"/>
  </p:transition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7A98F4-BF89-4973-8F43-97B42AF6C1BE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Т.Н.Самсонова. Сузун - 2012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E176C31-E557-4034-BD51-8BEDB4FB95D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5519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ransition>
    <p:split orient="vert"/>
  </p:transition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/>
          <p:cNvGrpSpPr>
            <a:grpSpLocks/>
          </p:cNvGrpSpPr>
          <p:nvPr/>
        </p:nvGrpSpPr>
        <p:grpSpPr bwMode="auto">
          <a:xfrm>
            <a:off x="203200" y="314325"/>
            <a:ext cx="1128184" cy="6542088"/>
            <a:chOff x="96" y="198"/>
            <a:chExt cx="533" cy="4121"/>
          </a:xfrm>
        </p:grpSpPr>
        <p:sp>
          <p:nvSpPr>
            <p:cNvPr id="3095" name="AutoShape 2"/>
            <p:cNvSpPr>
              <a:spLocks noChangeArrowheads="1"/>
            </p:cNvSpPr>
            <p:nvPr/>
          </p:nvSpPr>
          <p:spPr bwMode="auto">
            <a:xfrm rot="5400000" flipH="1">
              <a:off x="81" y="1995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6" name="AutoShape 3"/>
            <p:cNvSpPr>
              <a:spLocks noChangeArrowheads="1"/>
            </p:cNvSpPr>
            <p:nvPr/>
          </p:nvSpPr>
          <p:spPr bwMode="auto">
            <a:xfrm rot="5400000" flipH="1">
              <a:off x="81" y="2589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7" name="AutoShape 4"/>
            <p:cNvSpPr>
              <a:spLocks noChangeArrowheads="1"/>
            </p:cNvSpPr>
            <p:nvPr/>
          </p:nvSpPr>
          <p:spPr bwMode="auto">
            <a:xfrm rot="5400000" flipH="1">
              <a:off x="79" y="318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8" name="AutoShape 5"/>
            <p:cNvSpPr>
              <a:spLocks noChangeArrowheads="1"/>
            </p:cNvSpPr>
            <p:nvPr/>
          </p:nvSpPr>
          <p:spPr bwMode="auto">
            <a:xfrm rot="5400000" flipH="1">
              <a:off x="82" y="3775"/>
              <a:ext cx="557" cy="532"/>
            </a:xfrm>
            <a:prstGeom prst="parallelogram">
              <a:avLst>
                <a:gd name="adj" fmla="val 55442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9" name="AutoShape 6"/>
            <p:cNvSpPr>
              <a:spLocks noChangeArrowheads="1"/>
            </p:cNvSpPr>
            <p:nvPr/>
          </p:nvSpPr>
          <p:spPr bwMode="auto">
            <a:xfrm rot="5400000" flipH="1">
              <a:off x="81" y="21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" name="AutoShape 7"/>
            <p:cNvSpPr>
              <a:spLocks noChangeArrowheads="1"/>
            </p:cNvSpPr>
            <p:nvPr/>
          </p:nvSpPr>
          <p:spPr bwMode="auto">
            <a:xfrm rot="5400000" flipH="1">
              <a:off x="79" y="80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01" name="AutoShape 8"/>
            <p:cNvSpPr>
              <a:spLocks noChangeArrowheads="1"/>
            </p:cNvSpPr>
            <p:nvPr/>
          </p:nvSpPr>
          <p:spPr bwMode="auto">
            <a:xfrm rot="5400000" flipH="1">
              <a:off x="79" y="140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75" name="Rectangle 9"/>
          <p:cNvSpPr>
            <a:spLocks noChangeArrowheads="1"/>
          </p:cNvSpPr>
          <p:nvPr/>
        </p:nvSpPr>
        <p:spPr bwMode="auto">
          <a:xfrm>
            <a:off x="588434" y="0"/>
            <a:ext cx="368300" cy="6858000"/>
          </a:xfrm>
          <a:prstGeom prst="rect">
            <a:avLst/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108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6" name="AutoShape 10"/>
          <p:cNvSpPr>
            <a:spLocks noChangeArrowheads="1"/>
          </p:cNvSpPr>
          <p:nvPr/>
        </p:nvSpPr>
        <p:spPr bwMode="auto">
          <a:xfrm flipH="1">
            <a:off x="728134" y="1703388"/>
            <a:ext cx="11461751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Oval 11"/>
          <p:cNvSpPr>
            <a:spLocks noChangeArrowheads="1"/>
          </p:cNvSpPr>
          <p:nvPr/>
        </p:nvSpPr>
        <p:spPr bwMode="auto">
          <a:xfrm>
            <a:off x="613834" y="1706564"/>
            <a:ext cx="3937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Rectangle 12"/>
          <p:cNvSpPr>
            <a:spLocks noChangeArrowheads="1"/>
          </p:cNvSpPr>
          <p:nvPr/>
        </p:nvSpPr>
        <p:spPr bwMode="auto">
          <a:xfrm>
            <a:off x="618067" y="1912938"/>
            <a:ext cx="254000" cy="467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9" name="Oval 13"/>
          <p:cNvSpPr>
            <a:spLocks noChangeArrowheads="1"/>
          </p:cNvSpPr>
          <p:nvPr/>
        </p:nvSpPr>
        <p:spPr bwMode="auto">
          <a:xfrm>
            <a:off x="12278784" y="1676400"/>
            <a:ext cx="4064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0" name="Rectangle 14"/>
          <p:cNvSpPr>
            <a:spLocks noChangeArrowheads="1"/>
          </p:cNvSpPr>
          <p:nvPr/>
        </p:nvSpPr>
        <p:spPr bwMode="auto">
          <a:xfrm>
            <a:off x="609600" y="1739900"/>
            <a:ext cx="11669184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081" name="Group 15"/>
          <p:cNvGrpSpPr>
            <a:grpSpLocks/>
          </p:cNvGrpSpPr>
          <p:nvPr/>
        </p:nvGrpSpPr>
        <p:grpSpPr bwMode="auto">
          <a:xfrm>
            <a:off x="201085" y="1"/>
            <a:ext cx="1130300" cy="6856413"/>
            <a:chOff x="95" y="0"/>
            <a:chExt cx="534" cy="4319"/>
          </a:xfrm>
        </p:grpSpPr>
        <p:sp>
          <p:nvSpPr>
            <p:cNvPr id="3087" name="AutoShape 16"/>
            <p:cNvSpPr>
              <a:spLocks noChangeArrowheads="1"/>
            </p:cNvSpPr>
            <p:nvPr/>
          </p:nvSpPr>
          <p:spPr bwMode="auto">
            <a:xfrm rot="-5400000">
              <a:off x="81" y="229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8" name="AutoShape 17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9" name="AutoShape 18"/>
            <p:cNvSpPr>
              <a:spLocks noChangeArrowheads="1"/>
            </p:cNvSpPr>
            <p:nvPr/>
          </p:nvSpPr>
          <p:spPr bwMode="auto">
            <a:xfrm rot="-5400000">
              <a:off x="80" y="348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0" name="AutoShape 19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1" name="AutoShape 20"/>
            <p:cNvSpPr>
              <a:spLocks noChangeArrowheads="1"/>
            </p:cNvSpPr>
            <p:nvPr/>
          </p:nvSpPr>
          <p:spPr bwMode="auto">
            <a:xfrm rot="-5400000">
              <a:off x="80" y="110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2" name="AutoShape 21"/>
            <p:cNvSpPr>
              <a:spLocks noChangeArrowheads="1"/>
            </p:cNvSpPr>
            <p:nvPr/>
          </p:nvSpPr>
          <p:spPr bwMode="auto">
            <a:xfrm rot="-5400000">
              <a:off x="80" y="1698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3" name="Freeform 22"/>
            <p:cNvSpPr>
              <a:spLocks noChangeArrowheads="1"/>
            </p:cNvSpPr>
            <p:nvPr/>
          </p:nvSpPr>
          <p:spPr bwMode="auto">
            <a:xfrm>
              <a:off x="98" y="0"/>
              <a:ext cx="531" cy="464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1 w 532"/>
                <a:gd name="T5" fmla="*/ 464 h 465"/>
                <a:gd name="T6" fmla="*/ 531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4" name="Freeform 23"/>
            <p:cNvSpPr>
              <a:spLocks noChangeArrowheads="1"/>
            </p:cNvSpPr>
            <p:nvPr/>
          </p:nvSpPr>
          <p:spPr bwMode="auto">
            <a:xfrm>
              <a:off x="95" y="4060"/>
              <a:ext cx="456" cy="259"/>
            </a:xfrm>
            <a:custGeom>
              <a:avLst/>
              <a:gdLst>
                <a:gd name="T0" fmla="*/ 456 w 457"/>
                <a:gd name="T1" fmla="*/ 247 h 264"/>
                <a:gd name="T2" fmla="*/ 1 w 457"/>
                <a:gd name="T3" fmla="*/ 0 h 264"/>
                <a:gd name="T4" fmla="*/ 0 w 457"/>
                <a:gd name="T5" fmla="*/ 251 h 264"/>
                <a:gd name="T6" fmla="*/ 456 w 457"/>
                <a:gd name="T7" fmla="*/ 247 h 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8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524001" y="-528638"/>
            <a:ext cx="10361084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308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22401" y="1981201"/>
            <a:ext cx="10462684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3084" name="Text Box 26"/>
          <p:cNvSpPr txBox="1">
            <a:spLocks noChangeArrowheads="1"/>
          </p:cNvSpPr>
          <p:nvPr/>
        </p:nvSpPr>
        <p:spPr bwMode="auto">
          <a:xfrm>
            <a:off x="1538817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5" name="Text Box 27"/>
          <p:cNvSpPr txBox="1">
            <a:spLocks noChangeArrowheads="1"/>
          </p:cNvSpPr>
          <p:nvPr/>
        </p:nvSpPr>
        <p:spPr bwMode="auto">
          <a:xfrm>
            <a:off x="4790017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sldNum"/>
          </p:nvPr>
        </p:nvSpPr>
        <p:spPr bwMode="auto">
          <a:xfrm>
            <a:off x="9362017" y="6248401"/>
            <a:ext cx="253788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15900" indent="-215900" algn="r" eaLnBrk="1" hangingPunct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 sz="1400" smtClean="0"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731E1C32-7C07-4C6F-A81B-3C4FD0553538}" type="slidenum">
              <a:rPr lang="ru-RU" altLang="ru-RU" smtClean="0">
                <a:latin typeface="Times New Roman" panose="02020603050405020304" pitchFamily="18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3350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CC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/>
          <p:cNvGrpSpPr>
            <a:grpSpLocks/>
          </p:cNvGrpSpPr>
          <p:nvPr/>
        </p:nvGrpSpPr>
        <p:grpSpPr bwMode="auto">
          <a:xfrm>
            <a:off x="203200" y="314325"/>
            <a:ext cx="1128184" cy="6542088"/>
            <a:chOff x="96" y="198"/>
            <a:chExt cx="533" cy="4121"/>
          </a:xfrm>
        </p:grpSpPr>
        <p:sp>
          <p:nvSpPr>
            <p:cNvPr id="3095" name="AutoShape 2"/>
            <p:cNvSpPr>
              <a:spLocks noChangeArrowheads="1"/>
            </p:cNvSpPr>
            <p:nvPr/>
          </p:nvSpPr>
          <p:spPr bwMode="auto">
            <a:xfrm rot="5400000" flipH="1">
              <a:off x="81" y="1995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6" name="AutoShape 3"/>
            <p:cNvSpPr>
              <a:spLocks noChangeArrowheads="1"/>
            </p:cNvSpPr>
            <p:nvPr/>
          </p:nvSpPr>
          <p:spPr bwMode="auto">
            <a:xfrm rot="5400000" flipH="1">
              <a:off x="81" y="2589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7" name="AutoShape 4"/>
            <p:cNvSpPr>
              <a:spLocks noChangeArrowheads="1"/>
            </p:cNvSpPr>
            <p:nvPr/>
          </p:nvSpPr>
          <p:spPr bwMode="auto">
            <a:xfrm rot="5400000" flipH="1">
              <a:off x="79" y="318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8" name="AutoShape 5"/>
            <p:cNvSpPr>
              <a:spLocks noChangeArrowheads="1"/>
            </p:cNvSpPr>
            <p:nvPr/>
          </p:nvSpPr>
          <p:spPr bwMode="auto">
            <a:xfrm rot="5400000" flipH="1">
              <a:off x="82" y="3775"/>
              <a:ext cx="557" cy="532"/>
            </a:xfrm>
            <a:prstGeom prst="parallelogram">
              <a:avLst>
                <a:gd name="adj" fmla="val 55442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9" name="AutoShape 6"/>
            <p:cNvSpPr>
              <a:spLocks noChangeArrowheads="1"/>
            </p:cNvSpPr>
            <p:nvPr/>
          </p:nvSpPr>
          <p:spPr bwMode="auto">
            <a:xfrm rot="5400000" flipH="1">
              <a:off x="81" y="21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" name="AutoShape 7"/>
            <p:cNvSpPr>
              <a:spLocks noChangeArrowheads="1"/>
            </p:cNvSpPr>
            <p:nvPr/>
          </p:nvSpPr>
          <p:spPr bwMode="auto">
            <a:xfrm rot="5400000" flipH="1">
              <a:off x="79" y="80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01" name="AutoShape 8"/>
            <p:cNvSpPr>
              <a:spLocks noChangeArrowheads="1"/>
            </p:cNvSpPr>
            <p:nvPr/>
          </p:nvSpPr>
          <p:spPr bwMode="auto">
            <a:xfrm rot="5400000" flipH="1">
              <a:off x="79" y="140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75" name="Rectangle 9"/>
          <p:cNvSpPr>
            <a:spLocks noChangeArrowheads="1"/>
          </p:cNvSpPr>
          <p:nvPr/>
        </p:nvSpPr>
        <p:spPr bwMode="auto">
          <a:xfrm>
            <a:off x="588434" y="0"/>
            <a:ext cx="368300" cy="6858000"/>
          </a:xfrm>
          <a:prstGeom prst="rect">
            <a:avLst/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108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6" name="AutoShape 10"/>
          <p:cNvSpPr>
            <a:spLocks noChangeArrowheads="1"/>
          </p:cNvSpPr>
          <p:nvPr/>
        </p:nvSpPr>
        <p:spPr bwMode="auto">
          <a:xfrm flipH="1">
            <a:off x="728134" y="1703388"/>
            <a:ext cx="11461751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Oval 11"/>
          <p:cNvSpPr>
            <a:spLocks noChangeArrowheads="1"/>
          </p:cNvSpPr>
          <p:nvPr/>
        </p:nvSpPr>
        <p:spPr bwMode="auto">
          <a:xfrm>
            <a:off x="613834" y="1706564"/>
            <a:ext cx="3937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Rectangle 12"/>
          <p:cNvSpPr>
            <a:spLocks noChangeArrowheads="1"/>
          </p:cNvSpPr>
          <p:nvPr/>
        </p:nvSpPr>
        <p:spPr bwMode="auto">
          <a:xfrm>
            <a:off x="618067" y="1912938"/>
            <a:ext cx="254000" cy="467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9" name="Oval 13"/>
          <p:cNvSpPr>
            <a:spLocks noChangeArrowheads="1"/>
          </p:cNvSpPr>
          <p:nvPr/>
        </p:nvSpPr>
        <p:spPr bwMode="auto">
          <a:xfrm>
            <a:off x="12278784" y="1676400"/>
            <a:ext cx="4064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0" name="Rectangle 14"/>
          <p:cNvSpPr>
            <a:spLocks noChangeArrowheads="1"/>
          </p:cNvSpPr>
          <p:nvPr/>
        </p:nvSpPr>
        <p:spPr bwMode="auto">
          <a:xfrm>
            <a:off x="609600" y="1739900"/>
            <a:ext cx="11669184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081" name="Group 15"/>
          <p:cNvGrpSpPr>
            <a:grpSpLocks/>
          </p:cNvGrpSpPr>
          <p:nvPr/>
        </p:nvGrpSpPr>
        <p:grpSpPr bwMode="auto">
          <a:xfrm>
            <a:off x="201085" y="1"/>
            <a:ext cx="1130300" cy="6856413"/>
            <a:chOff x="95" y="0"/>
            <a:chExt cx="534" cy="4319"/>
          </a:xfrm>
        </p:grpSpPr>
        <p:sp>
          <p:nvSpPr>
            <p:cNvPr id="3087" name="AutoShape 16"/>
            <p:cNvSpPr>
              <a:spLocks noChangeArrowheads="1"/>
            </p:cNvSpPr>
            <p:nvPr/>
          </p:nvSpPr>
          <p:spPr bwMode="auto">
            <a:xfrm rot="-5400000">
              <a:off x="81" y="229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8" name="AutoShape 17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9" name="AutoShape 18"/>
            <p:cNvSpPr>
              <a:spLocks noChangeArrowheads="1"/>
            </p:cNvSpPr>
            <p:nvPr/>
          </p:nvSpPr>
          <p:spPr bwMode="auto">
            <a:xfrm rot="-5400000">
              <a:off x="80" y="348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0" name="AutoShape 19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1" name="AutoShape 20"/>
            <p:cNvSpPr>
              <a:spLocks noChangeArrowheads="1"/>
            </p:cNvSpPr>
            <p:nvPr/>
          </p:nvSpPr>
          <p:spPr bwMode="auto">
            <a:xfrm rot="-5400000">
              <a:off x="80" y="110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2" name="AutoShape 21"/>
            <p:cNvSpPr>
              <a:spLocks noChangeArrowheads="1"/>
            </p:cNvSpPr>
            <p:nvPr/>
          </p:nvSpPr>
          <p:spPr bwMode="auto">
            <a:xfrm rot="-5400000">
              <a:off x="80" y="1698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3" name="Freeform 22"/>
            <p:cNvSpPr>
              <a:spLocks noChangeArrowheads="1"/>
            </p:cNvSpPr>
            <p:nvPr/>
          </p:nvSpPr>
          <p:spPr bwMode="auto">
            <a:xfrm>
              <a:off x="98" y="0"/>
              <a:ext cx="531" cy="464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1 w 532"/>
                <a:gd name="T5" fmla="*/ 464 h 465"/>
                <a:gd name="T6" fmla="*/ 531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4" name="Freeform 23"/>
            <p:cNvSpPr>
              <a:spLocks noChangeArrowheads="1"/>
            </p:cNvSpPr>
            <p:nvPr/>
          </p:nvSpPr>
          <p:spPr bwMode="auto">
            <a:xfrm>
              <a:off x="95" y="4060"/>
              <a:ext cx="456" cy="259"/>
            </a:xfrm>
            <a:custGeom>
              <a:avLst/>
              <a:gdLst>
                <a:gd name="T0" fmla="*/ 456 w 457"/>
                <a:gd name="T1" fmla="*/ 247 h 264"/>
                <a:gd name="T2" fmla="*/ 1 w 457"/>
                <a:gd name="T3" fmla="*/ 0 h 264"/>
                <a:gd name="T4" fmla="*/ 0 w 457"/>
                <a:gd name="T5" fmla="*/ 251 h 264"/>
                <a:gd name="T6" fmla="*/ 456 w 457"/>
                <a:gd name="T7" fmla="*/ 247 h 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8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524001" y="-528638"/>
            <a:ext cx="10361084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308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22401" y="1981201"/>
            <a:ext cx="10462684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3084" name="Text Box 26"/>
          <p:cNvSpPr txBox="1">
            <a:spLocks noChangeArrowheads="1"/>
          </p:cNvSpPr>
          <p:nvPr/>
        </p:nvSpPr>
        <p:spPr bwMode="auto">
          <a:xfrm>
            <a:off x="1538817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5" name="Text Box 27"/>
          <p:cNvSpPr txBox="1">
            <a:spLocks noChangeArrowheads="1"/>
          </p:cNvSpPr>
          <p:nvPr/>
        </p:nvSpPr>
        <p:spPr bwMode="auto">
          <a:xfrm>
            <a:off x="4790017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sldNum"/>
          </p:nvPr>
        </p:nvSpPr>
        <p:spPr bwMode="auto">
          <a:xfrm>
            <a:off x="9362017" y="6248401"/>
            <a:ext cx="253788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15900" indent="-215900" algn="r" eaLnBrk="1" hangingPunct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 sz="1400" smtClean="0"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88C56EBA-9BC5-41FC-9462-FFC7ECDEB1B6}" type="slidenum">
              <a:rPr lang="ru-RU" altLang="ru-RU" smtClean="0">
                <a:latin typeface="Times New Roman" panose="02020603050405020304" pitchFamily="18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0051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CC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/>
          <p:cNvGrpSpPr>
            <a:grpSpLocks/>
          </p:cNvGrpSpPr>
          <p:nvPr/>
        </p:nvGrpSpPr>
        <p:grpSpPr bwMode="auto">
          <a:xfrm>
            <a:off x="203200" y="314325"/>
            <a:ext cx="1128184" cy="6542088"/>
            <a:chOff x="96" y="198"/>
            <a:chExt cx="533" cy="4121"/>
          </a:xfrm>
        </p:grpSpPr>
        <p:sp>
          <p:nvSpPr>
            <p:cNvPr id="3095" name="AutoShape 2"/>
            <p:cNvSpPr>
              <a:spLocks noChangeArrowheads="1"/>
            </p:cNvSpPr>
            <p:nvPr/>
          </p:nvSpPr>
          <p:spPr bwMode="auto">
            <a:xfrm rot="5400000" flipH="1">
              <a:off x="81" y="1995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6" name="AutoShape 3"/>
            <p:cNvSpPr>
              <a:spLocks noChangeArrowheads="1"/>
            </p:cNvSpPr>
            <p:nvPr/>
          </p:nvSpPr>
          <p:spPr bwMode="auto">
            <a:xfrm rot="5400000" flipH="1">
              <a:off x="81" y="2589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7" name="AutoShape 4"/>
            <p:cNvSpPr>
              <a:spLocks noChangeArrowheads="1"/>
            </p:cNvSpPr>
            <p:nvPr/>
          </p:nvSpPr>
          <p:spPr bwMode="auto">
            <a:xfrm rot="5400000" flipH="1">
              <a:off x="79" y="318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8" name="AutoShape 5"/>
            <p:cNvSpPr>
              <a:spLocks noChangeArrowheads="1"/>
            </p:cNvSpPr>
            <p:nvPr/>
          </p:nvSpPr>
          <p:spPr bwMode="auto">
            <a:xfrm rot="5400000" flipH="1">
              <a:off x="82" y="3775"/>
              <a:ext cx="557" cy="532"/>
            </a:xfrm>
            <a:prstGeom prst="parallelogram">
              <a:avLst>
                <a:gd name="adj" fmla="val 55442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9" name="AutoShape 6"/>
            <p:cNvSpPr>
              <a:spLocks noChangeArrowheads="1"/>
            </p:cNvSpPr>
            <p:nvPr/>
          </p:nvSpPr>
          <p:spPr bwMode="auto">
            <a:xfrm rot="5400000" flipH="1">
              <a:off x="81" y="21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" name="AutoShape 7"/>
            <p:cNvSpPr>
              <a:spLocks noChangeArrowheads="1"/>
            </p:cNvSpPr>
            <p:nvPr/>
          </p:nvSpPr>
          <p:spPr bwMode="auto">
            <a:xfrm rot="5400000" flipH="1">
              <a:off x="79" y="80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01" name="AutoShape 8"/>
            <p:cNvSpPr>
              <a:spLocks noChangeArrowheads="1"/>
            </p:cNvSpPr>
            <p:nvPr/>
          </p:nvSpPr>
          <p:spPr bwMode="auto">
            <a:xfrm rot="5400000" flipH="1">
              <a:off x="79" y="140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75" name="Rectangle 9"/>
          <p:cNvSpPr>
            <a:spLocks noChangeArrowheads="1"/>
          </p:cNvSpPr>
          <p:nvPr/>
        </p:nvSpPr>
        <p:spPr bwMode="auto">
          <a:xfrm>
            <a:off x="588434" y="0"/>
            <a:ext cx="368300" cy="6858000"/>
          </a:xfrm>
          <a:prstGeom prst="rect">
            <a:avLst/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108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6" name="AutoShape 10"/>
          <p:cNvSpPr>
            <a:spLocks noChangeArrowheads="1"/>
          </p:cNvSpPr>
          <p:nvPr/>
        </p:nvSpPr>
        <p:spPr bwMode="auto">
          <a:xfrm flipH="1">
            <a:off x="728134" y="1703388"/>
            <a:ext cx="11461751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Oval 11"/>
          <p:cNvSpPr>
            <a:spLocks noChangeArrowheads="1"/>
          </p:cNvSpPr>
          <p:nvPr/>
        </p:nvSpPr>
        <p:spPr bwMode="auto">
          <a:xfrm>
            <a:off x="613834" y="1706564"/>
            <a:ext cx="3937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Rectangle 12"/>
          <p:cNvSpPr>
            <a:spLocks noChangeArrowheads="1"/>
          </p:cNvSpPr>
          <p:nvPr/>
        </p:nvSpPr>
        <p:spPr bwMode="auto">
          <a:xfrm>
            <a:off x="618067" y="1912938"/>
            <a:ext cx="254000" cy="467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9" name="Oval 13"/>
          <p:cNvSpPr>
            <a:spLocks noChangeArrowheads="1"/>
          </p:cNvSpPr>
          <p:nvPr/>
        </p:nvSpPr>
        <p:spPr bwMode="auto">
          <a:xfrm>
            <a:off x="12278784" y="1676400"/>
            <a:ext cx="4064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0" name="Rectangle 14"/>
          <p:cNvSpPr>
            <a:spLocks noChangeArrowheads="1"/>
          </p:cNvSpPr>
          <p:nvPr/>
        </p:nvSpPr>
        <p:spPr bwMode="auto">
          <a:xfrm>
            <a:off x="609600" y="1739900"/>
            <a:ext cx="11669184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081" name="Group 15"/>
          <p:cNvGrpSpPr>
            <a:grpSpLocks/>
          </p:cNvGrpSpPr>
          <p:nvPr/>
        </p:nvGrpSpPr>
        <p:grpSpPr bwMode="auto">
          <a:xfrm>
            <a:off x="201085" y="1"/>
            <a:ext cx="1130300" cy="6856413"/>
            <a:chOff x="95" y="0"/>
            <a:chExt cx="534" cy="4319"/>
          </a:xfrm>
        </p:grpSpPr>
        <p:sp>
          <p:nvSpPr>
            <p:cNvPr id="3087" name="AutoShape 16"/>
            <p:cNvSpPr>
              <a:spLocks noChangeArrowheads="1"/>
            </p:cNvSpPr>
            <p:nvPr/>
          </p:nvSpPr>
          <p:spPr bwMode="auto">
            <a:xfrm rot="-5400000">
              <a:off x="81" y="229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8" name="AutoShape 17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9" name="AutoShape 18"/>
            <p:cNvSpPr>
              <a:spLocks noChangeArrowheads="1"/>
            </p:cNvSpPr>
            <p:nvPr/>
          </p:nvSpPr>
          <p:spPr bwMode="auto">
            <a:xfrm rot="-5400000">
              <a:off x="80" y="348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0" name="AutoShape 19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1" name="AutoShape 20"/>
            <p:cNvSpPr>
              <a:spLocks noChangeArrowheads="1"/>
            </p:cNvSpPr>
            <p:nvPr/>
          </p:nvSpPr>
          <p:spPr bwMode="auto">
            <a:xfrm rot="-5400000">
              <a:off x="80" y="110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2" name="AutoShape 21"/>
            <p:cNvSpPr>
              <a:spLocks noChangeArrowheads="1"/>
            </p:cNvSpPr>
            <p:nvPr/>
          </p:nvSpPr>
          <p:spPr bwMode="auto">
            <a:xfrm rot="-5400000">
              <a:off x="80" y="1698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3" name="Freeform 22"/>
            <p:cNvSpPr>
              <a:spLocks noChangeArrowheads="1"/>
            </p:cNvSpPr>
            <p:nvPr/>
          </p:nvSpPr>
          <p:spPr bwMode="auto">
            <a:xfrm>
              <a:off x="98" y="0"/>
              <a:ext cx="531" cy="464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1 w 532"/>
                <a:gd name="T5" fmla="*/ 464 h 465"/>
                <a:gd name="T6" fmla="*/ 531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4" name="Freeform 23"/>
            <p:cNvSpPr>
              <a:spLocks noChangeArrowheads="1"/>
            </p:cNvSpPr>
            <p:nvPr/>
          </p:nvSpPr>
          <p:spPr bwMode="auto">
            <a:xfrm>
              <a:off x="95" y="4060"/>
              <a:ext cx="456" cy="259"/>
            </a:xfrm>
            <a:custGeom>
              <a:avLst/>
              <a:gdLst>
                <a:gd name="T0" fmla="*/ 456 w 457"/>
                <a:gd name="T1" fmla="*/ 247 h 264"/>
                <a:gd name="T2" fmla="*/ 1 w 457"/>
                <a:gd name="T3" fmla="*/ 0 h 264"/>
                <a:gd name="T4" fmla="*/ 0 w 457"/>
                <a:gd name="T5" fmla="*/ 251 h 264"/>
                <a:gd name="T6" fmla="*/ 456 w 457"/>
                <a:gd name="T7" fmla="*/ 247 h 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8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524001" y="-528638"/>
            <a:ext cx="10361084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308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22401" y="1981201"/>
            <a:ext cx="10462684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3084" name="Text Box 26"/>
          <p:cNvSpPr txBox="1">
            <a:spLocks noChangeArrowheads="1"/>
          </p:cNvSpPr>
          <p:nvPr/>
        </p:nvSpPr>
        <p:spPr bwMode="auto">
          <a:xfrm>
            <a:off x="1538817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5" name="Text Box 27"/>
          <p:cNvSpPr txBox="1">
            <a:spLocks noChangeArrowheads="1"/>
          </p:cNvSpPr>
          <p:nvPr/>
        </p:nvSpPr>
        <p:spPr bwMode="auto">
          <a:xfrm>
            <a:off x="4790017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sldNum"/>
          </p:nvPr>
        </p:nvSpPr>
        <p:spPr bwMode="auto">
          <a:xfrm>
            <a:off x="9362017" y="6248401"/>
            <a:ext cx="253788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15900" indent="-215900" algn="r" eaLnBrk="1" hangingPunct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 sz="1400" smtClean="0"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D297DBD5-8B6D-45AC-B4D0-B8A5DB0F6C9A}" type="slidenum">
              <a:rPr lang="ru-RU" altLang="ru-RU" smtClean="0">
                <a:latin typeface="Times New Roman" panose="02020603050405020304" pitchFamily="18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6202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CC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/>
          <p:cNvGrpSpPr>
            <a:grpSpLocks/>
          </p:cNvGrpSpPr>
          <p:nvPr/>
        </p:nvGrpSpPr>
        <p:grpSpPr bwMode="auto">
          <a:xfrm>
            <a:off x="203200" y="314325"/>
            <a:ext cx="1128184" cy="6542088"/>
            <a:chOff x="96" y="198"/>
            <a:chExt cx="533" cy="4121"/>
          </a:xfrm>
        </p:grpSpPr>
        <p:sp>
          <p:nvSpPr>
            <p:cNvPr id="3095" name="AutoShape 2"/>
            <p:cNvSpPr>
              <a:spLocks noChangeArrowheads="1"/>
            </p:cNvSpPr>
            <p:nvPr/>
          </p:nvSpPr>
          <p:spPr bwMode="auto">
            <a:xfrm rot="5400000" flipH="1">
              <a:off x="81" y="1995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6" name="AutoShape 3"/>
            <p:cNvSpPr>
              <a:spLocks noChangeArrowheads="1"/>
            </p:cNvSpPr>
            <p:nvPr/>
          </p:nvSpPr>
          <p:spPr bwMode="auto">
            <a:xfrm rot="5400000" flipH="1">
              <a:off x="81" y="2589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7" name="AutoShape 4"/>
            <p:cNvSpPr>
              <a:spLocks noChangeArrowheads="1"/>
            </p:cNvSpPr>
            <p:nvPr/>
          </p:nvSpPr>
          <p:spPr bwMode="auto">
            <a:xfrm rot="5400000" flipH="1">
              <a:off x="79" y="318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8" name="AutoShape 5"/>
            <p:cNvSpPr>
              <a:spLocks noChangeArrowheads="1"/>
            </p:cNvSpPr>
            <p:nvPr/>
          </p:nvSpPr>
          <p:spPr bwMode="auto">
            <a:xfrm rot="5400000" flipH="1">
              <a:off x="82" y="3775"/>
              <a:ext cx="557" cy="532"/>
            </a:xfrm>
            <a:prstGeom prst="parallelogram">
              <a:avLst>
                <a:gd name="adj" fmla="val 55442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9" name="AutoShape 6"/>
            <p:cNvSpPr>
              <a:spLocks noChangeArrowheads="1"/>
            </p:cNvSpPr>
            <p:nvPr/>
          </p:nvSpPr>
          <p:spPr bwMode="auto">
            <a:xfrm rot="5400000" flipH="1">
              <a:off x="81" y="21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" name="AutoShape 7"/>
            <p:cNvSpPr>
              <a:spLocks noChangeArrowheads="1"/>
            </p:cNvSpPr>
            <p:nvPr/>
          </p:nvSpPr>
          <p:spPr bwMode="auto">
            <a:xfrm rot="5400000" flipH="1">
              <a:off x="79" y="80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01" name="AutoShape 8"/>
            <p:cNvSpPr>
              <a:spLocks noChangeArrowheads="1"/>
            </p:cNvSpPr>
            <p:nvPr/>
          </p:nvSpPr>
          <p:spPr bwMode="auto">
            <a:xfrm rot="5400000" flipH="1">
              <a:off x="79" y="140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75" name="Rectangle 9"/>
          <p:cNvSpPr>
            <a:spLocks noChangeArrowheads="1"/>
          </p:cNvSpPr>
          <p:nvPr/>
        </p:nvSpPr>
        <p:spPr bwMode="auto">
          <a:xfrm>
            <a:off x="588434" y="0"/>
            <a:ext cx="368300" cy="6858000"/>
          </a:xfrm>
          <a:prstGeom prst="rect">
            <a:avLst/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108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6" name="AutoShape 10"/>
          <p:cNvSpPr>
            <a:spLocks noChangeArrowheads="1"/>
          </p:cNvSpPr>
          <p:nvPr/>
        </p:nvSpPr>
        <p:spPr bwMode="auto">
          <a:xfrm flipH="1">
            <a:off x="728134" y="1703388"/>
            <a:ext cx="11461751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Oval 11"/>
          <p:cNvSpPr>
            <a:spLocks noChangeArrowheads="1"/>
          </p:cNvSpPr>
          <p:nvPr/>
        </p:nvSpPr>
        <p:spPr bwMode="auto">
          <a:xfrm>
            <a:off x="613834" y="1706564"/>
            <a:ext cx="3937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Rectangle 12"/>
          <p:cNvSpPr>
            <a:spLocks noChangeArrowheads="1"/>
          </p:cNvSpPr>
          <p:nvPr/>
        </p:nvSpPr>
        <p:spPr bwMode="auto">
          <a:xfrm>
            <a:off x="618067" y="1912938"/>
            <a:ext cx="254000" cy="467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9" name="Oval 13"/>
          <p:cNvSpPr>
            <a:spLocks noChangeArrowheads="1"/>
          </p:cNvSpPr>
          <p:nvPr/>
        </p:nvSpPr>
        <p:spPr bwMode="auto">
          <a:xfrm>
            <a:off x="12278784" y="1676400"/>
            <a:ext cx="4064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0" name="Rectangle 14"/>
          <p:cNvSpPr>
            <a:spLocks noChangeArrowheads="1"/>
          </p:cNvSpPr>
          <p:nvPr/>
        </p:nvSpPr>
        <p:spPr bwMode="auto">
          <a:xfrm>
            <a:off x="609600" y="1739900"/>
            <a:ext cx="11669184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081" name="Group 15"/>
          <p:cNvGrpSpPr>
            <a:grpSpLocks/>
          </p:cNvGrpSpPr>
          <p:nvPr/>
        </p:nvGrpSpPr>
        <p:grpSpPr bwMode="auto">
          <a:xfrm>
            <a:off x="201085" y="1"/>
            <a:ext cx="1130300" cy="6856413"/>
            <a:chOff x="95" y="0"/>
            <a:chExt cx="534" cy="4319"/>
          </a:xfrm>
        </p:grpSpPr>
        <p:sp>
          <p:nvSpPr>
            <p:cNvPr id="3087" name="AutoShape 16"/>
            <p:cNvSpPr>
              <a:spLocks noChangeArrowheads="1"/>
            </p:cNvSpPr>
            <p:nvPr/>
          </p:nvSpPr>
          <p:spPr bwMode="auto">
            <a:xfrm rot="-5400000">
              <a:off x="81" y="229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8" name="AutoShape 17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9" name="AutoShape 18"/>
            <p:cNvSpPr>
              <a:spLocks noChangeArrowheads="1"/>
            </p:cNvSpPr>
            <p:nvPr/>
          </p:nvSpPr>
          <p:spPr bwMode="auto">
            <a:xfrm rot="-5400000">
              <a:off x="80" y="348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0" name="AutoShape 19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1" name="AutoShape 20"/>
            <p:cNvSpPr>
              <a:spLocks noChangeArrowheads="1"/>
            </p:cNvSpPr>
            <p:nvPr/>
          </p:nvSpPr>
          <p:spPr bwMode="auto">
            <a:xfrm rot="-5400000">
              <a:off x="80" y="110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2" name="AutoShape 21"/>
            <p:cNvSpPr>
              <a:spLocks noChangeArrowheads="1"/>
            </p:cNvSpPr>
            <p:nvPr/>
          </p:nvSpPr>
          <p:spPr bwMode="auto">
            <a:xfrm rot="-5400000">
              <a:off x="80" y="1698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3" name="Freeform 22"/>
            <p:cNvSpPr>
              <a:spLocks noChangeArrowheads="1"/>
            </p:cNvSpPr>
            <p:nvPr/>
          </p:nvSpPr>
          <p:spPr bwMode="auto">
            <a:xfrm>
              <a:off x="98" y="0"/>
              <a:ext cx="531" cy="464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1 w 532"/>
                <a:gd name="T5" fmla="*/ 464 h 465"/>
                <a:gd name="T6" fmla="*/ 531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4" name="Freeform 23"/>
            <p:cNvSpPr>
              <a:spLocks noChangeArrowheads="1"/>
            </p:cNvSpPr>
            <p:nvPr/>
          </p:nvSpPr>
          <p:spPr bwMode="auto">
            <a:xfrm>
              <a:off x="95" y="4060"/>
              <a:ext cx="456" cy="259"/>
            </a:xfrm>
            <a:custGeom>
              <a:avLst/>
              <a:gdLst>
                <a:gd name="T0" fmla="*/ 456 w 457"/>
                <a:gd name="T1" fmla="*/ 247 h 264"/>
                <a:gd name="T2" fmla="*/ 1 w 457"/>
                <a:gd name="T3" fmla="*/ 0 h 264"/>
                <a:gd name="T4" fmla="*/ 0 w 457"/>
                <a:gd name="T5" fmla="*/ 251 h 264"/>
                <a:gd name="T6" fmla="*/ 456 w 457"/>
                <a:gd name="T7" fmla="*/ 247 h 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8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524001" y="-528638"/>
            <a:ext cx="10361084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308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22401" y="1981201"/>
            <a:ext cx="10462684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3084" name="Text Box 26"/>
          <p:cNvSpPr txBox="1">
            <a:spLocks noChangeArrowheads="1"/>
          </p:cNvSpPr>
          <p:nvPr/>
        </p:nvSpPr>
        <p:spPr bwMode="auto">
          <a:xfrm>
            <a:off x="1538817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5" name="Text Box 27"/>
          <p:cNvSpPr txBox="1">
            <a:spLocks noChangeArrowheads="1"/>
          </p:cNvSpPr>
          <p:nvPr/>
        </p:nvSpPr>
        <p:spPr bwMode="auto">
          <a:xfrm>
            <a:off x="4790017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sldNum"/>
          </p:nvPr>
        </p:nvSpPr>
        <p:spPr bwMode="auto">
          <a:xfrm>
            <a:off x="9362017" y="6248401"/>
            <a:ext cx="253788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15900" indent="-215900" algn="r" eaLnBrk="1" hangingPunct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 sz="1400" smtClean="0"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7080B26A-8957-4C86-BF14-579FE5AEA6BB}" type="slidenum">
              <a:rPr lang="ru-RU" altLang="ru-RU" smtClean="0">
                <a:latin typeface="Times New Roman" panose="02020603050405020304" pitchFamily="18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9771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CC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/>
          <p:cNvGrpSpPr>
            <a:grpSpLocks/>
          </p:cNvGrpSpPr>
          <p:nvPr/>
        </p:nvGrpSpPr>
        <p:grpSpPr bwMode="auto">
          <a:xfrm>
            <a:off x="203200" y="314325"/>
            <a:ext cx="1128184" cy="6542088"/>
            <a:chOff x="96" y="198"/>
            <a:chExt cx="533" cy="4121"/>
          </a:xfrm>
        </p:grpSpPr>
        <p:sp>
          <p:nvSpPr>
            <p:cNvPr id="3095" name="AutoShape 2"/>
            <p:cNvSpPr>
              <a:spLocks noChangeArrowheads="1"/>
            </p:cNvSpPr>
            <p:nvPr/>
          </p:nvSpPr>
          <p:spPr bwMode="auto">
            <a:xfrm rot="5400000" flipH="1">
              <a:off x="81" y="1995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6" name="AutoShape 3"/>
            <p:cNvSpPr>
              <a:spLocks noChangeArrowheads="1"/>
            </p:cNvSpPr>
            <p:nvPr/>
          </p:nvSpPr>
          <p:spPr bwMode="auto">
            <a:xfrm rot="5400000" flipH="1">
              <a:off x="81" y="2589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7" name="AutoShape 4"/>
            <p:cNvSpPr>
              <a:spLocks noChangeArrowheads="1"/>
            </p:cNvSpPr>
            <p:nvPr/>
          </p:nvSpPr>
          <p:spPr bwMode="auto">
            <a:xfrm rot="5400000" flipH="1">
              <a:off x="79" y="318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8" name="AutoShape 5"/>
            <p:cNvSpPr>
              <a:spLocks noChangeArrowheads="1"/>
            </p:cNvSpPr>
            <p:nvPr/>
          </p:nvSpPr>
          <p:spPr bwMode="auto">
            <a:xfrm rot="5400000" flipH="1">
              <a:off x="82" y="3775"/>
              <a:ext cx="557" cy="532"/>
            </a:xfrm>
            <a:prstGeom prst="parallelogram">
              <a:avLst>
                <a:gd name="adj" fmla="val 55442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9" name="AutoShape 6"/>
            <p:cNvSpPr>
              <a:spLocks noChangeArrowheads="1"/>
            </p:cNvSpPr>
            <p:nvPr/>
          </p:nvSpPr>
          <p:spPr bwMode="auto">
            <a:xfrm rot="5400000" flipH="1">
              <a:off x="81" y="21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" name="AutoShape 7"/>
            <p:cNvSpPr>
              <a:spLocks noChangeArrowheads="1"/>
            </p:cNvSpPr>
            <p:nvPr/>
          </p:nvSpPr>
          <p:spPr bwMode="auto">
            <a:xfrm rot="5400000" flipH="1">
              <a:off x="79" y="80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01" name="AutoShape 8"/>
            <p:cNvSpPr>
              <a:spLocks noChangeArrowheads="1"/>
            </p:cNvSpPr>
            <p:nvPr/>
          </p:nvSpPr>
          <p:spPr bwMode="auto">
            <a:xfrm rot="5400000" flipH="1">
              <a:off x="79" y="140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75" name="Rectangle 9"/>
          <p:cNvSpPr>
            <a:spLocks noChangeArrowheads="1"/>
          </p:cNvSpPr>
          <p:nvPr/>
        </p:nvSpPr>
        <p:spPr bwMode="auto">
          <a:xfrm>
            <a:off x="588434" y="0"/>
            <a:ext cx="368300" cy="6858000"/>
          </a:xfrm>
          <a:prstGeom prst="rect">
            <a:avLst/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108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6" name="AutoShape 10"/>
          <p:cNvSpPr>
            <a:spLocks noChangeArrowheads="1"/>
          </p:cNvSpPr>
          <p:nvPr/>
        </p:nvSpPr>
        <p:spPr bwMode="auto">
          <a:xfrm flipH="1">
            <a:off x="728134" y="1703388"/>
            <a:ext cx="11461751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Oval 11"/>
          <p:cNvSpPr>
            <a:spLocks noChangeArrowheads="1"/>
          </p:cNvSpPr>
          <p:nvPr/>
        </p:nvSpPr>
        <p:spPr bwMode="auto">
          <a:xfrm>
            <a:off x="613834" y="1706564"/>
            <a:ext cx="3937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Rectangle 12"/>
          <p:cNvSpPr>
            <a:spLocks noChangeArrowheads="1"/>
          </p:cNvSpPr>
          <p:nvPr/>
        </p:nvSpPr>
        <p:spPr bwMode="auto">
          <a:xfrm>
            <a:off x="618067" y="1912938"/>
            <a:ext cx="254000" cy="467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9" name="Oval 13"/>
          <p:cNvSpPr>
            <a:spLocks noChangeArrowheads="1"/>
          </p:cNvSpPr>
          <p:nvPr/>
        </p:nvSpPr>
        <p:spPr bwMode="auto">
          <a:xfrm>
            <a:off x="12278784" y="1676400"/>
            <a:ext cx="4064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0" name="Rectangle 14"/>
          <p:cNvSpPr>
            <a:spLocks noChangeArrowheads="1"/>
          </p:cNvSpPr>
          <p:nvPr/>
        </p:nvSpPr>
        <p:spPr bwMode="auto">
          <a:xfrm>
            <a:off x="609600" y="1739900"/>
            <a:ext cx="11669184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081" name="Group 15"/>
          <p:cNvGrpSpPr>
            <a:grpSpLocks/>
          </p:cNvGrpSpPr>
          <p:nvPr/>
        </p:nvGrpSpPr>
        <p:grpSpPr bwMode="auto">
          <a:xfrm>
            <a:off x="201085" y="1"/>
            <a:ext cx="1130300" cy="6856413"/>
            <a:chOff x="95" y="0"/>
            <a:chExt cx="534" cy="4319"/>
          </a:xfrm>
        </p:grpSpPr>
        <p:sp>
          <p:nvSpPr>
            <p:cNvPr id="3087" name="AutoShape 16"/>
            <p:cNvSpPr>
              <a:spLocks noChangeArrowheads="1"/>
            </p:cNvSpPr>
            <p:nvPr/>
          </p:nvSpPr>
          <p:spPr bwMode="auto">
            <a:xfrm rot="-5400000">
              <a:off x="81" y="229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8" name="AutoShape 17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9" name="AutoShape 18"/>
            <p:cNvSpPr>
              <a:spLocks noChangeArrowheads="1"/>
            </p:cNvSpPr>
            <p:nvPr/>
          </p:nvSpPr>
          <p:spPr bwMode="auto">
            <a:xfrm rot="-5400000">
              <a:off x="80" y="348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0" name="AutoShape 19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1" name="AutoShape 20"/>
            <p:cNvSpPr>
              <a:spLocks noChangeArrowheads="1"/>
            </p:cNvSpPr>
            <p:nvPr/>
          </p:nvSpPr>
          <p:spPr bwMode="auto">
            <a:xfrm rot="-5400000">
              <a:off x="80" y="110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2" name="AutoShape 21"/>
            <p:cNvSpPr>
              <a:spLocks noChangeArrowheads="1"/>
            </p:cNvSpPr>
            <p:nvPr/>
          </p:nvSpPr>
          <p:spPr bwMode="auto">
            <a:xfrm rot="-5400000">
              <a:off x="80" y="1698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3" name="Freeform 22"/>
            <p:cNvSpPr>
              <a:spLocks noChangeArrowheads="1"/>
            </p:cNvSpPr>
            <p:nvPr/>
          </p:nvSpPr>
          <p:spPr bwMode="auto">
            <a:xfrm>
              <a:off x="98" y="0"/>
              <a:ext cx="531" cy="464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1 w 532"/>
                <a:gd name="T5" fmla="*/ 464 h 465"/>
                <a:gd name="T6" fmla="*/ 531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4" name="Freeform 23"/>
            <p:cNvSpPr>
              <a:spLocks noChangeArrowheads="1"/>
            </p:cNvSpPr>
            <p:nvPr/>
          </p:nvSpPr>
          <p:spPr bwMode="auto">
            <a:xfrm>
              <a:off x="95" y="4060"/>
              <a:ext cx="456" cy="259"/>
            </a:xfrm>
            <a:custGeom>
              <a:avLst/>
              <a:gdLst>
                <a:gd name="T0" fmla="*/ 456 w 457"/>
                <a:gd name="T1" fmla="*/ 247 h 264"/>
                <a:gd name="T2" fmla="*/ 1 w 457"/>
                <a:gd name="T3" fmla="*/ 0 h 264"/>
                <a:gd name="T4" fmla="*/ 0 w 457"/>
                <a:gd name="T5" fmla="*/ 251 h 264"/>
                <a:gd name="T6" fmla="*/ 456 w 457"/>
                <a:gd name="T7" fmla="*/ 247 h 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8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524001" y="-528638"/>
            <a:ext cx="10361084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308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22401" y="1981201"/>
            <a:ext cx="10462684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3084" name="Text Box 26"/>
          <p:cNvSpPr txBox="1">
            <a:spLocks noChangeArrowheads="1"/>
          </p:cNvSpPr>
          <p:nvPr/>
        </p:nvSpPr>
        <p:spPr bwMode="auto">
          <a:xfrm>
            <a:off x="1538817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5" name="Text Box 27"/>
          <p:cNvSpPr txBox="1">
            <a:spLocks noChangeArrowheads="1"/>
          </p:cNvSpPr>
          <p:nvPr/>
        </p:nvSpPr>
        <p:spPr bwMode="auto">
          <a:xfrm>
            <a:off x="4790017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sldNum"/>
          </p:nvPr>
        </p:nvSpPr>
        <p:spPr bwMode="auto">
          <a:xfrm>
            <a:off x="9362017" y="6248401"/>
            <a:ext cx="253788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15900" indent="-215900" algn="r" eaLnBrk="1" hangingPunct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 sz="1400" smtClean="0"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AEE4721D-CCFA-4114-811B-A6C16D298F7F}" type="slidenum">
              <a:rPr lang="ru-RU" altLang="ru-RU" smtClean="0">
                <a:latin typeface="Times New Roman" panose="02020603050405020304" pitchFamily="18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676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CC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/>
          <p:cNvGrpSpPr>
            <a:grpSpLocks/>
          </p:cNvGrpSpPr>
          <p:nvPr/>
        </p:nvGrpSpPr>
        <p:grpSpPr bwMode="auto">
          <a:xfrm>
            <a:off x="203200" y="314325"/>
            <a:ext cx="1128184" cy="6542088"/>
            <a:chOff x="96" y="198"/>
            <a:chExt cx="533" cy="4121"/>
          </a:xfrm>
        </p:grpSpPr>
        <p:sp>
          <p:nvSpPr>
            <p:cNvPr id="3095" name="AutoShape 2"/>
            <p:cNvSpPr>
              <a:spLocks noChangeArrowheads="1"/>
            </p:cNvSpPr>
            <p:nvPr/>
          </p:nvSpPr>
          <p:spPr bwMode="auto">
            <a:xfrm rot="5400000" flipH="1">
              <a:off x="81" y="1995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6" name="AutoShape 3"/>
            <p:cNvSpPr>
              <a:spLocks noChangeArrowheads="1"/>
            </p:cNvSpPr>
            <p:nvPr/>
          </p:nvSpPr>
          <p:spPr bwMode="auto">
            <a:xfrm rot="5400000" flipH="1">
              <a:off x="81" y="2589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7" name="AutoShape 4"/>
            <p:cNvSpPr>
              <a:spLocks noChangeArrowheads="1"/>
            </p:cNvSpPr>
            <p:nvPr/>
          </p:nvSpPr>
          <p:spPr bwMode="auto">
            <a:xfrm rot="5400000" flipH="1">
              <a:off x="79" y="318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8" name="AutoShape 5"/>
            <p:cNvSpPr>
              <a:spLocks noChangeArrowheads="1"/>
            </p:cNvSpPr>
            <p:nvPr/>
          </p:nvSpPr>
          <p:spPr bwMode="auto">
            <a:xfrm rot="5400000" flipH="1">
              <a:off x="82" y="3775"/>
              <a:ext cx="557" cy="532"/>
            </a:xfrm>
            <a:prstGeom prst="parallelogram">
              <a:avLst>
                <a:gd name="adj" fmla="val 55442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9" name="AutoShape 6"/>
            <p:cNvSpPr>
              <a:spLocks noChangeArrowheads="1"/>
            </p:cNvSpPr>
            <p:nvPr/>
          </p:nvSpPr>
          <p:spPr bwMode="auto">
            <a:xfrm rot="5400000" flipH="1">
              <a:off x="81" y="21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" name="AutoShape 7"/>
            <p:cNvSpPr>
              <a:spLocks noChangeArrowheads="1"/>
            </p:cNvSpPr>
            <p:nvPr/>
          </p:nvSpPr>
          <p:spPr bwMode="auto">
            <a:xfrm rot="5400000" flipH="1">
              <a:off x="79" y="80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01" name="AutoShape 8"/>
            <p:cNvSpPr>
              <a:spLocks noChangeArrowheads="1"/>
            </p:cNvSpPr>
            <p:nvPr/>
          </p:nvSpPr>
          <p:spPr bwMode="auto">
            <a:xfrm rot="5400000" flipH="1">
              <a:off x="79" y="140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75" name="Rectangle 9"/>
          <p:cNvSpPr>
            <a:spLocks noChangeArrowheads="1"/>
          </p:cNvSpPr>
          <p:nvPr/>
        </p:nvSpPr>
        <p:spPr bwMode="auto">
          <a:xfrm>
            <a:off x="588434" y="0"/>
            <a:ext cx="368300" cy="6858000"/>
          </a:xfrm>
          <a:prstGeom prst="rect">
            <a:avLst/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108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6" name="AutoShape 10"/>
          <p:cNvSpPr>
            <a:spLocks noChangeArrowheads="1"/>
          </p:cNvSpPr>
          <p:nvPr/>
        </p:nvSpPr>
        <p:spPr bwMode="auto">
          <a:xfrm flipH="1">
            <a:off x="728134" y="1703388"/>
            <a:ext cx="11461751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Oval 11"/>
          <p:cNvSpPr>
            <a:spLocks noChangeArrowheads="1"/>
          </p:cNvSpPr>
          <p:nvPr/>
        </p:nvSpPr>
        <p:spPr bwMode="auto">
          <a:xfrm>
            <a:off x="613834" y="1706564"/>
            <a:ext cx="3937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Rectangle 12"/>
          <p:cNvSpPr>
            <a:spLocks noChangeArrowheads="1"/>
          </p:cNvSpPr>
          <p:nvPr/>
        </p:nvSpPr>
        <p:spPr bwMode="auto">
          <a:xfrm>
            <a:off x="618067" y="1912938"/>
            <a:ext cx="254000" cy="467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9" name="Oval 13"/>
          <p:cNvSpPr>
            <a:spLocks noChangeArrowheads="1"/>
          </p:cNvSpPr>
          <p:nvPr/>
        </p:nvSpPr>
        <p:spPr bwMode="auto">
          <a:xfrm>
            <a:off x="12278784" y="1676400"/>
            <a:ext cx="4064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0" name="Rectangle 14"/>
          <p:cNvSpPr>
            <a:spLocks noChangeArrowheads="1"/>
          </p:cNvSpPr>
          <p:nvPr/>
        </p:nvSpPr>
        <p:spPr bwMode="auto">
          <a:xfrm>
            <a:off x="609600" y="1739900"/>
            <a:ext cx="11669184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081" name="Group 15"/>
          <p:cNvGrpSpPr>
            <a:grpSpLocks/>
          </p:cNvGrpSpPr>
          <p:nvPr/>
        </p:nvGrpSpPr>
        <p:grpSpPr bwMode="auto">
          <a:xfrm>
            <a:off x="201085" y="1"/>
            <a:ext cx="1130300" cy="6856413"/>
            <a:chOff x="95" y="0"/>
            <a:chExt cx="534" cy="4319"/>
          </a:xfrm>
        </p:grpSpPr>
        <p:sp>
          <p:nvSpPr>
            <p:cNvPr id="3087" name="AutoShape 16"/>
            <p:cNvSpPr>
              <a:spLocks noChangeArrowheads="1"/>
            </p:cNvSpPr>
            <p:nvPr/>
          </p:nvSpPr>
          <p:spPr bwMode="auto">
            <a:xfrm rot="-5400000">
              <a:off x="81" y="229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8" name="AutoShape 17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9" name="AutoShape 18"/>
            <p:cNvSpPr>
              <a:spLocks noChangeArrowheads="1"/>
            </p:cNvSpPr>
            <p:nvPr/>
          </p:nvSpPr>
          <p:spPr bwMode="auto">
            <a:xfrm rot="-5400000">
              <a:off x="80" y="348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0" name="AutoShape 19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1" name="AutoShape 20"/>
            <p:cNvSpPr>
              <a:spLocks noChangeArrowheads="1"/>
            </p:cNvSpPr>
            <p:nvPr/>
          </p:nvSpPr>
          <p:spPr bwMode="auto">
            <a:xfrm rot="-5400000">
              <a:off x="80" y="110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2" name="AutoShape 21"/>
            <p:cNvSpPr>
              <a:spLocks noChangeArrowheads="1"/>
            </p:cNvSpPr>
            <p:nvPr/>
          </p:nvSpPr>
          <p:spPr bwMode="auto">
            <a:xfrm rot="-5400000">
              <a:off x="80" y="1698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3" name="Freeform 22"/>
            <p:cNvSpPr>
              <a:spLocks noChangeArrowheads="1"/>
            </p:cNvSpPr>
            <p:nvPr/>
          </p:nvSpPr>
          <p:spPr bwMode="auto">
            <a:xfrm>
              <a:off x="98" y="0"/>
              <a:ext cx="531" cy="464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1 w 532"/>
                <a:gd name="T5" fmla="*/ 464 h 465"/>
                <a:gd name="T6" fmla="*/ 531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4" name="Freeform 23"/>
            <p:cNvSpPr>
              <a:spLocks noChangeArrowheads="1"/>
            </p:cNvSpPr>
            <p:nvPr/>
          </p:nvSpPr>
          <p:spPr bwMode="auto">
            <a:xfrm>
              <a:off x="95" y="4060"/>
              <a:ext cx="456" cy="259"/>
            </a:xfrm>
            <a:custGeom>
              <a:avLst/>
              <a:gdLst>
                <a:gd name="T0" fmla="*/ 456 w 457"/>
                <a:gd name="T1" fmla="*/ 247 h 264"/>
                <a:gd name="T2" fmla="*/ 1 w 457"/>
                <a:gd name="T3" fmla="*/ 0 h 264"/>
                <a:gd name="T4" fmla="*/ 0 w 457"/>
                <a:gd name="T5" fmla="*/ 251 h 264"/>
                <a:gd name="T6" fmla="*/ 456 w 457"/>
                <a:gd name="T7" fmla="*/ 247 h 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8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524001" y="-528638"/>
            <a:ext cx="10361084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308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22401" y="1981201"/>
            <a:ext cx="10462684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3084" name="Text Box 26"/>
          <p:cNvSpPr txBox="1">
            <a:spLocks noChangeArrowheads="1"/>
          </p:cNvSpPr>
          <p:nvPr/>
        </p:nvSpPr>
        <p:spPr bwMode="auto">
          <a:xfrm>
            <a:off x="1538817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5" name="Text Box 27"/>
          <p:cNvSpPr txBox="1">
            <a:spLocks noChangeArrowheads="1"/>
          </p:cNvSpPr>
          <p:nvPr/>
        </p:nvSpPr>
        <p:spPr bwMode="auto">
          <a:xfrm>
            <a:off x="4790017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sldNum"/>
          </p:nvPr>
        </p:nvSpPr>
        <p:spPr bwMode="auto">
          <a:xfrm>
            <a:off x="9362017" y="6248401"/>
            <a:ext cx="253788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15900" indent="-215900" algn="r" eaLnBrk="1" hangingPunct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 sz="1400" smtClean="0"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A264B9D0-80BA-4A34-821B-D4E6BEDF7B48}" type="slidenum">
              <a:rPr lang="ru-RU" altLang="ru-RU" smtClean="0">
                <a:latin typeface="Times New Roman" panose="02020603050405020304" pitchFamily="18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759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CC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/>
          <p:cNvGrpSpPr>
            <a:grpSpLocks/>
          </p:cNvGrpSpPr>
          <p:nvPr/>
        </p:nvGrpSpPr>
        <p:grpSpPr bwMode="auto">
          <a:xfrm>
            <a:off x="203200" y="314325"/>
            <a:ext cx="1128184" cy="6542088"/>
            <a:chOff x="96" y="198"/>
            <a:chExt cx="533" cy="4121"/>
          </a:xfrm>
        </p:grpSpPr>
        <p:sp>
          <p:nvSpPr>
            <p:cNvPr id="3095" name="AutoShape 2"/>
            <p:cNvSpPr>
              <a:spLocks noChangeArrowheads="1"/>
            </p:cNvSpPr>
            <p:nvPr/>
          </p:nvSpPr>
          <p:spPr bwMode="auto">
            <a:xfrm rot="5400000" flipH="1">
              <a:off x="81" y="1995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6" name="AutoShape 3"/>
            <p:cNvSpPr>
              <a:spLocks noChangeArrowheads="1"/>
            </p:cNvSpPr>
            <p:nvPr/>
          </p:nvSpPr>
          <p:spPr bwMode="auto">
            <a:xfrm rot="5400000" flipH="1">
              <a:off x="81" y="2589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7" name="AutoShape 4"/>
            <p:cNvSpPr>
              <a:spLocks noChangeArrowheads="1"/>
            </p:cNvSpPr>
            <p:nvPr/>
          </p:nvSpPr>
          <p:spPr bwMode="auto">
            <a:xfrm rot="5400000" flipH="1">
              <a:off x="79" y="318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8" name="AutoShape 5"/>
            <p:cNvSpPr>
              <a:spLocks noChangeArrowheads="1"/>
            </p:cNvSpPr>
            <p:nvPr/>
          </p:nvSpPr>
          <p:spPr bwMode="auto">
            <a:xfrm rot="5400000" flipH="1">
              <a:off x="82" y="3775"/>
              <a:ext cx="557" cy="532"/>
            </a:xfrm>
            <a:prstGeom prst="parallelogram">
              <a:avLst>
                <a:gd name="adj" fmla="val 55442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9" name="AutoShape 6"/>
            <p:cNvSpPr>
              <a:spLocks noChangeArrowheads="1"/>
            </p:cNvSpPr>
            <p:nvPr/>
          </p:nvSpPr>
          <p:spPr bwMode="auto">
            <a:xfrm rot="5400000" flipH="1">
              <a:off x="81" y="21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" name="AutoShape 7"/>
            <p:cNvSpPr>
              <a:spLocks noChangeArrowheads="1"/>
            </p:cNvSpPr>
            <p:nvPr/>
          </p:nvSpPr>
          <p:spPr bwMode="auto">
            <a:xfrm rot="5400000" flipH="1">
              <a:off x="79" y="80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01" name="AutoShape 8"/>
            <p:cNvSpPr>
              <a:spLocks noChangeArrowheads="1"/>
            </p:cNvSpPr>
            <p:nvPr/>
          </p:nvSpPr>
          <p:spPr bwMode="auto">
            <a:xfrm rot="5400000" flipH="1">
              <a:off x="79" y="140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75" name="Rectangle 9"/>
          <p:cNvSpPr>
            <a:spLocks noChangeArrowheads="1"/>
          </p:cNvSpPr>
          <p:nvPr/>
        </p:nvSpPr>
        <p:spPr bwMode="auto">
          <a:xfrm>
            <a:off x="588434" y="0"/>
            <a:ext cx="368300" cy="6858000"/>
          </a:xfrm>
          <a:prstGeom prst="rect">
            <a:avLst/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108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6" name="AutoShape 10"/>
          <p:cNvSpPr>
            <a:spLocks noChangeArrowheads="1"/>
          </p:cNvSpPr>
          <p:nvPr/>
        </p:nvSpPr>
        <p:spPr bwMode="auto">
          <a:xfrm flipH="1">
            <a:off x="728134" y="1703388"/>
            <a:ext cx="11461751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Oval 11"/>
          <p:cNvSpPr>
            <a:spLocks noChangeArrowheads="1"/>
          </p:cNvSpPr>
          <p:nvPr/>
        </p:nvSpPr>
        <p:spPr bwMode="auto">
          <a:xfrm>
            <a:off x="613834" y="1706564"/>
            <a:ext cx="3937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Rectangle 12"/>
          <p:cNvSpPr>
            <a:spLocks noChangeArrowheads="1"/>
          </p:cNvSpPr>
          <p:nvPr/>
        </p:nvSpPr>
        <p:spPr bwMode="auto">
          <a:xfrm>
            <a:off x="618067" y="1912938"/>
            <a:ext cx="254000" cy="467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9" name="Oval 13"/>
          <p:cNvSpPr>
            <a:spLocks noChangeArrowheads="1"/>
          </p:cNvSpPr>
          <p:nvPr/>
        </p:nvSpPr>
        <p:spPr bwMode="auto">
          <a:xfrm>
            <a:off x="12278784" y="1676400"/>
            <a:ext cx="4064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0" name="Rectangle 14"/>
          <p:cNvSpPr>
            <a:spLocks noChangeArrowheads="1"/>
          </p:cNvSpPr>
          <p:nvPr/>
        </p:nvSpPr>
        <p:spPr bwMode="auto">
          <a:xfrm>
            <a:off x="609600" y="1739900"/>
            <a:ext cx="11669184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081" name="Group 15"/>
          <p:cNvGrpSpPr>
            <a:grpSpLocks/>
          </p:cNvGrpSpPr>
          <p:nvPr/>
        </p:nvGrpSpPr>
        <p:grpSpPr bwMode="auto">
          <a:xfrm>
            <a:off x="201085" y="1"/>
            <a:ext cx="1130300" cy="6856413"/>
            <a:chOff x="95" y="0"/>
            <a:chExt cx="534" cy="4319"/>
          </a:xfrm>
        </p:grpSpPr>
        <p:sp>
          <p:nvSpPr>
            <p:cNvPr id="3087" name="AutoShape 16"/>
            <p:cNvSpPr>
              <a:spLocks noChangeArrowheads="1"/>
            </p:cNvSpPr>
            <p:nvPr/>
          </p:nvSpPr>
          <p:spPr bwMode="auto">
            <a:xfrm rot="-5400000">
              <a:off x="81" y="229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8" name="AutoShape 17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9" name="AutoShape 18"/>
            <p:cNvSpPr>
              <a:spLocks noChangeArrowheads="1"/>
            </p:cNvSpPr>
            <p:nvPr/>
          </p:nvSpPr>
          <p:spPr bwMode="auto">
            <a:xfrm rot="-5400000">
              <a:off x="80" y="348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0" name="AutoShape 19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1" name="AutoShape 20"/>
            <p:cNvSpPr>
              <a:spLocks noChangeArrowheads="1"/>
            </p:cNvSpPr>
            <p:nvPr/>
          </p:nvSpPr>
          <p:spPr bwMode="auto">
            <a:xfrm rot="-5400000">
              <a:off x="80" y="110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2" name="AutoShape 21"/>
            <p:cNvSpPr>
              <a:spLocks noChangeArrowheads="1"/>
            </p:cNvSpPr>
            <p:nvPr/>
          </p:nvSpPr>
          <p:spPr bwMode="auto">
            <a:xfrm rot="-5400000">
              <a:off x="80" y="1698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3" name="Freeform 22"/>
            <p:cNvSpPr>
              <a:spLocks noChangeArrowheads="1"/>
            </p:cNvSpPr>
            <p:nvPr/>
          </p:nvSpPr>
          <p:spPr bwMode="auto">
            <a:xfrm>
              <a:off x="98" y="0"/>
              <a:ext cx="531" cy="464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1 w 532"/>
                <a:gd name="T5" fmla="*/ 464 h 465"/>
                <a:gd name="T6" fmla="*/ 531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4" name="Freeform 23"/>
            <p:cNvSpPr>
              <a:spLocks noChangeArrowheads="1"/>
            </p:cNvSpPr>
            <p:nvPr/>
          </p:nvSpPr>
          <p:spPr bwMode="auto">
            <a:xfrm>
              <a:off x="95" y="4060"/>
              <a:ext cx="456" cy="259"/>
            </a:xfrm>
            <a:custGeom>
              <a:avLst/>
              <a:gdLst>
                <a:gd name="T0" fmla="*/ 456 w 457"/>
                <a:gd name="T1" fmla="*/ 247 h 264"/>
                <a:gd name="T2" fmla="*/ 1 w 457"/>
                <a:gd name="T3" fmla="*/ 0 h 264"/>
                <a:gd name="T4" fmla="*/ 0 w 457"/>
                <a:gd name="T5" fmla="*/ 251 h 264"/>
                <a:gd name="T6" fmla="*/ 456 w 457"/>
                <a:gd name="T7" fmla="*/ 247 h 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8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524001" y="-528638"/>
            <a:ext cx="10361084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308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22401" y="1981201"/>
            <a:ext cx="10462684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3084" name="Text Box 26"/>
          <p:cNvSpPr txBox="1">
            <a:spLocks noChangeArrowheads="1"/>
          </p:cNvSpPr>
          <p:nvPr/>
        </p:nvSpPr>
        <p:spPr bwMode="auto">
          <a:xfrm>
            <a:off x="1538817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5" name="Text Box 27"/>
          <p:cNvSpPr txBox="1">
            <a:spLocks noChangeArrowheads="1"/>
          </p:cNvSpPr>
          <p:nvPr/>
        </p:nvSpPr>
        <p:spPr bwMode="auto">
          <a:xfrm>
            <a:off x="4790017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sldNum"/>
          </p:nvPr>
        </p:nvSpPr>
        <p:spPr bwMode="auto">
          <a:xfrm>
            <a:off x="9362017" y="6248401"/>
            <a:ext cx="253788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15900" indent="-215900" algn="r" eaLnBrk="1" hangingPunct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 sz="1400" smtClean="0"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8852747F-DA59-4FDE-BF66-54B666A74CA3}" type="slidenum">
              <a:rPr lang="ru-RU" altLang="ru-RU" smtClean="0">
                <a:latin typeface="Times New Roman" panose="02020603050405020304" pitchFamily="18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810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CC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/>
          <p:cNvGrpSpPr>
            <a:grpSpLocks/>
          </p:cNvGrpSpPr>
          <p:nvPr/>
        </p:nvGrpSpPr>
        <p:grpSpPr bwMode="auto">
          <a:xfrm>
            <a:off x="203200" y="314325"/>
            <a:ext cx="1128184" cy="6542088"/>
            <a:chOff x="96" y="198"/>
            <a:chExt cx="533" cy="4121"/>
          </a:xfrm>
        </p:grpSpPr>
        <p:sp>
          <p:nvSpPr>
            <p:cNvPr id="3095" name="AutoShape 2"/>
            <p:cNvSpPr>
              <a:spLocks noChangeArrowheads="1"/>
            </p:cNvSpPr>
            <p:nvPr/>
          </p:nvSpPr>
          <p:spPr bwMode="auto">
            <a:xfrm rot="5400000" flipH="1">
              <a:off x="81" y="1995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6" name="AutoShape 3"/>
            <p:cNvSpPr>
              <a:spLocks noChangeArrowheads="1"/>
            </p:cNvSpPr>
            <p:nvPr/>
          </p:nvSpPr>
          <p:spPr bwMode="auto">
            <a:xfrm rot="5400000" flipH="1">
              <a:off x="81" y="2589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7" name="AutoShape 4"/>
            <p:cNvSpPr>
              <a:spLocks noChangeArrowheads="1"/>
            </p:cNvSpPr>
            <p:nvPr/>
          </p:nvSpPr>
          <p:spPr bwMode="auto">
            <a:xfrm rot="5400000" flipH="1">
              <a:off x="79" y="318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8" name="AutoShape 5"/>
            <p:cNvSpPr>
              <a:spLocks noChangeArrowheads="1"/>
            </p:cNvSpPr>
            <p:nvPr/>
          </p:nvSpPr>
          <p:spPr bwMode="auto">
            <a:xfrm rot="5400000" flipH="1">
              <a:off x="82" y="3775"/>
              <a:ext cx="557" cy="532"/>
            </a:xfrm>
            <a:prstGeom prst="parallelogram">
              <a:avLst>
                <a:gd name="adj" fmla="val 55442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9" name="AutoShape 6"/>
            <p:cNvSpPr>
              <a:spLocks noChangeArrowheads="1"/>
            </p:cNvSpPr>
            <p:nvPr/>
          </p:nvSpPr>
          <p:spPr bwMode="auto">
            <a:xfrm rot="5400000" flipH="1">
              <a:off x="81" y="21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" name="AutoShape 7"/>
            <p:cNvSpPr>
              <a:spLocks noChangeArrowheads="1"/>
            </p:cNvSpPr>
            <p:nvPr/>
          </p:nvSpPr>
          <p:spPr bwMode="auto">
            <a:xfrm rot="5400000" flipH="1">
              <a:off x="79" y="804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01" name="AutoShape 8"/>
            <p:cNvSpPr>
              <a:spLocks noChangeArrowheads="1"/>
            </p:cNvSpPr>
            <p:nvPr/>
          </p:nvSpPr>
          <p:spPr bwMode="auto">
            <a:xfrm rot="5400000" flipH="1">
              <a:off x="79" y="140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01B0FF"/>
                </a:gs>
                <a:gs pos="100000">
                  <a:srgbClr val="99FFCC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75" name="Rectangle 9"/>
          <p:cNvSpPr>
            <a:spLocks noChangeArrowheads="1"/>
          </p:cNvSpPr>
          <p:nvPr/>
        </p:nvSpPr>
        <p:spPr bwMode="auto">
          <a:xfrm>
            <a:off x="588434" y="0"/>
            <a:ext cx="368300" cy="6858000"/>
          </a:xfrm>
          <a:prstGeom prst="rect">
            <a:avLst/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108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6" name="AutoShape 10"/>
          <p:cNvSpPr>
            <a:spLocks noChangeArrowheads="1"/>
          </p:cNvSpPr>
          <p:nvPr/>
        </p:nvSpPr>
        <p:spPr bwMode="auto">
          <a:xfrm flipH="1">
            <a:off x="728134" y="1703388"/>
            <a:ext cx="11461751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rgbClr val="001932"/>
              </a:gs>
              <a:gs pos="50000">
                <a:srgbClr val="1C6D9A"/>
              </a:gs>
              <a:gs pos="100000">
                <a:srgbClr val="00193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Oval 11"/>
          <p:cNvSpPr>
            <a:spLocks noChangeArrowheads="1"/>
          </p:cNvSpPr>
          <p:nvPr/>
        </p:nvSpPr>
        <p:spPr bwMode="auto">
          <a:xfrm>
            <a:off x="613834" y="1706564"/>
            <a:ext cx="3937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Rectangle 12"/>
          <p:cNvSpPr>
            <a:spLocks noChangeArrowheads="1"/>
          </p:cNvSpPr>
          <p:nvPr/>
        </p:nvSpPr>
        <p:spPr bwMode="auto">
          <a:xfrm>
            <a:off x="618067" y="1912938"/>
            <a:ext cx="254000" cy="467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9" name="Oval 13"/>
          <p:cNvSpPr>
            <a:spLocks noChangeArrowheads="1"/>
          </p:cNvSpPr>
          <p:nvPr/>
        </p:nvSpPr>
        <p:spPr bwMode="auto">
          <a:xfrm>
            <a:off x="12278784" y="1676400"/>
            <a:ext cx="4064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rgbClr val="1C6D9A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0" name="Rectangle 14"/>
          <p:cNvSpPr>
            <a:spLocks noChangeArrowheads="1"/>
          </p:cNvSpPr>
          <p:nvPr/>
        </p:nvSpPr>
        <p:spPr bwMode="auto">
          <a:xfrm>
            <a:off x="609600" y="1739900"/>
            <a:ext cx="11669184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081" name="Group 15"/>
          <p:cNvGrpSpPr>
            <a:grpSpLocks/>
          </p:cNvGrpSpPr>
          <p:nvPr/>
        </p:nvGrpSpPr>
        <p:grpSpPr bwMode="auto">
          <a:xfrm>
            <a:off x="201085" y="1"/>
            <a:ext cx="1130300" cy="6856413"/>
            <a:chOff x="95" y="0"/>
            <a:chExt cx="534" cy="4319"/>
          </a:xfrm>
        </p:grpSpPr>
        <p:sp>
          <p:nvSpPr>
            <p:cNvPr id="3087" name="AutoShape 16"/>
            <p:cNvSpPr>
              <a:spLocks noChangeArrowheads="1"/>
            </p:cNvSpPr>
            <p:nvPr/>
          </p:nvSpPr>
          <p:spPr bwMode="auto">
            <a:xfrm rot="-5400000">
              <a:off x="81" y="229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8" name="AutoShape 17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9" name="AutoShape 18"/>
            <p:cNvSpPr>
              <a:spLocks noChangeArrowheads="1"/>
            </p:cNvSpPr>
            <p:nvPr/>
          </p:nvSpPr>
          <p:spPr bwMode="auto">
            <a:xfrm rot="-5400000">
              <a:off x="80" y="3480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0" name="AutoShape 19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4" cy="532"/>
            </a:xfrm>
            <a:prstGeom prst="parallelogram">
              <a:avLst>
                <a:gd name="adj" fmla="val 561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1" name="AutoShape 20"/>
            <p:cNvSpPr>
              <a:spLocks noChangeArrowheads="1"/>
            </p:cNvSpPr>
            <p:nvPr/>
          </p:nvSpPr>
          <p:spPr bwMode="auto">
            <a:xfrm rot="-5400000">
              <a:off x="80" y="1102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2" name="AutoShape 21"/>
            <p:cNvSpPr>
              <a:spLocks noChangeArrowheads="1"/>
            </p:cNvSpPr>
            <p:nvPr/>
          </p:nvSpPr>
          <p:spPr bwMode="auto">
            <a:xfrm rot="-5400000">
              <a:off x="80" y="1698"/>
              <a:ext cx="563" cy="532"/>
            </a:xfrm>
            <a:prstGeom prst="parallelogram">
              <a:avLst>
                <a:gd name="adj" fmla="val 56039"/>
              </a:avLst>
            </a:pr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3" name="Freeform 22"/>
            <p:cNvSpPr>
              <a:spLocks noChangeArrowheads="1"/>
            </p:cNvSpPr>
            <p:nvPr/>
          </p:nvSpPr>
          <p:spPr bwMode="auto">
            <a:xfrm>
              <a:off x="98" y="0"/>
              <a:ext cx="531" cy="464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1 w 532"/>
                <a:gd name="T5" fmla="*/ 464 h 465"/>
                <a:gd name="T6" fmla="*/ 531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94" name="Freeform 23"/>
            <p:cNvSpPr>
              <a:spLocks noChangeArrowheads="1"/>
            </p:cNvSpPr>
            <p:nvPr/>
          </p:nvSpPr>
          <p:spPr bwMode="auto">
            <a:xfrm>
              <a:off x="95" y="4060"/>
              <a:ext cx="456" cy="259"/>
            </a:xfrm>
            <a:custGeom>
              <a:avLst/>
              <a:gdLst>
                <a:gd name="T0" fmla="*/ 456 w 457"/>
                <a:gd name="T1" fmla="*/ 247 h 264"/>
                <a:gd name="T2" fmla="*/ 1 w 457"/>
                <a:gd name="T3" fmla="*/ 0 h 264"/>
                <a:gd name="T4" fmla="*/ 0 w 457"/>
                <a:gd name="T5" fmla="*/ 251 h 264"/>
                <a:gd name="T6" fmla="*/ 456 w 457"/>
                <a:gd name="T7" fmla="*/ 247 h 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rgbClr val="99FFCC"/>
                </a:gs>
                <a:gs pos="100000">
                  <a:srgbClr val="01B0FF"/>
                </a:gs>
              </a:gsLst>
              <a:lin ang="108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40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8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524001" y="-528638"/>
            <a:ext cx="10361084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308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22401" y="1981201"/>
            <a:ext cx="10462684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3084" name="Text Box 26"/>
          <p:cNvSpPr txBox="1">
            <a:spLocks noChangeArrowheads="1"/>
          </p:cNvSpPr>
          <p:nvPr/>
        </p:nvSpPr>
        <p:spPr bwMode="auto">
          <a:xfrm>
            <a:off x="1538817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5" name="Text Box 27"/>
          <p:cNvSpPr txBox="1">
            <a:spLocks noChangeArrowheads="1"/>
          </p:cNvSpPr>
          <p:nvPr/>
        </p:nvSpPr>
        <p:spPr bwMode="auto">
          <a:xfrm>
            <a:off x="4790017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sldNum"/>
          </p:nvPr>
        </p:nvSpPr>
        <p:spPr bwMode="auto">
          <a:xfrm>
            <a:off x="9362017" y="6248401"/>
            <a:ext cx="253788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15900" indent="-215900" algn="r" eaLnBrk="1" hangingPunct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 sz="1400" smtClean="0"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2193FF51-C344-422A-8CF8-6FD61A065FEB}" type="slidenum">
              <a:rPr lang="ru-RU" altLang="ru-RU" smtClean="0">
                <a:latin typeface="Times New Roman" panose="02020603050405020304" pitchFamily="18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7892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CC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CCFFFF"/>
          </a:solidFill>
          <a:latin typeface="Arial Black" panose="020B0A04020102020204" pitchFamily="34" charset="0"/>
          <a:cs typeface="Arial Unicode MS" panose="020B0604020202020204" pitchFamily="34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5B2D63F9-8EEE-43A7-B4BC-B47940885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85858" y="601978"/>
            <a:ext cx="10236324" cy="546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82E547B-EC7F-4850-89F2-6B2C469A6AFF}"/>
              </a:ext>
            </a:extLst>
          </p:cNvPr>
          <p:cNvSpPr txBox="1"/>
          <p:nvPr/>
        </p:nvSpPr>
        <p:spPr>
          <a:xfrm>
            <a:off x="1194486" y="947155"/>
            <a:ext cx="94379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Тринадцатое марта</a:t>
            </a:r>
          </a:p>
          <a:p>
            <a:pPr algn="ctr"/>
            <a:r>
              <a:rPr lang="ru-RU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Классная работа</a:t>
            </a:r>
          </a:p>
          <a:p>
            <a:pPr algn="ctr"/>
            <a:endParaRPr lang="ru-RU" sz="54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ru-RU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Чередование 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гласных </a:t>
            </a:r>
            <a:endParaRPr lang="ru-RU" sz="54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ru-RU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корнях -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клан- – - </a:t>
            </a:r>
            <a:r>
              <a:rPr lang="ru-RU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клон-</a:t>
            </a:r>
            <a:endParaRPr lang="ru-RU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2DADC9DB-3244-4644-9AF2-625BCCC6BFFC}"/>
              </a:ext>
            </a:extLst>
          </p:cNvPr>
          <p:cNvGrpSpPr/>
          <p:nvPr/>
        </p:nvGrpSpPr>
        <p:grpSpPr>
          <a:xfrm>
            <a:off x="10281918" y="2940908"/>
            <a:ext cx="1910082" cy="4279557"/>
            <a:chOff x="9621438" y="2258291"/>
            <a:chExt cx="2396471" cy="4599709"/>
          </a:xfrm>
        </p:grpSpPr>
        <p:pic>
          <p:nvPicPr>
            <p:cNvPr id="3078" name="Picture 6">
              <a:extLst>
                <a:ext uri="{FF2B5EF4-FFF2-40B4-BE49-F238E27FC236}">
                  <a16:creationId xmlns="" xmlns:a16="http://schemas.microsoft.com/office/drawing/2014/main" id="{44B824D0-0AFB-4C0D-A721-ACA152AD6D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570032">
              <a:off x="9621438" y="3283271"/>
              <a:ext cx="775531" cy="762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97D8CA88-06A3-4CB4-8A20-4BDE7DFFC8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22830" r="25353"/>
            <a:stretch/>
          </p:blipFill>
          <p:spPr>
            <a:xfrm flipH="1">
              <a:off x="9783824" y="2258291"/>
              <a:ext cx="2234085" cy="45997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08936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Проверка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32139" y="1981201"/>
            <a:ext cx="9552946" cy="4113213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1 – 2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 – 4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3 – 4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4 – 2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5 – 2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6 – 2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7 – 3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3245DA95-303D-4AFA-9B3B-F7310C82AB30}"/>
              </a:ext>
            </a:extLst>
          </p:cNvPr>
          <p:cNvSpPr/>
          <p:nvPr/>
        </p:nvSpPr>
        <p:spPr>
          <a:xfrm>
            <a:off x="820917" y="1412776"/>
            <a:ext cx="13104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г</a:t>
            </a:r>
            <a:r>
              <a:rPr lang="ru-RU" sz="5400" b="1" dirty="0">
                <a:ln w="11430"/>
                <a:solidFill>
                  <a:srgbClr val="EC08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о</a:t>
            </a: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р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3B7E938-D812-4C0B-914A-EC42027E29C8}"/>
              </a:ext>
            </a:extLst>
          </p:cNvPr>
          <p:cNvSpPr/>
          <p:nvPr/>
        </p:nvSpPr>
        <p:spPr>
          <a:xfrm>
            <a:off x="875796" y="3434827"/>
            <a:ext cx="128112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err="1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г</a:t>
            </a:r>
            <a:r>
              <a:rPr lang="ru-RU" sz="5400" b="1" dirty="0" err="1">
                <a:ln w="11430"/>
                <a:solidFill>
                  <a:srgbClr val="EC08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а</a:t>
            </a:r>
            <a:r>
              <a:rPr lang="ru-RU" sz="5400" b="1" dirty="0" err="1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р</a:t>
            </a:r>
            <a:endParaRPr lang="ru-RU" sz="5400" b="1" dirty="0">
              <a:ln w="11430"/>
              <a:solidFill>
                <a:srgbClr val="0018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31C8C61-CA9D-4BC8-B729-A828910E9BAC}"/>
              </a:ext>
            </a:extLst>
          </p:cNvPr>
          <p:cNvSpPr/>
          <p:nvPr/>
        </p:nvSpPr>
        <p:spPr>
          <a:xfrm>
            <a:off x="10050178" y="1273062"/>
            <a:ext cx="132812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з</a:t>
            </a:r>
            <a:r>
              <a:rPr lang="ru-RU" sz="5400" b="1" dirty="0">
                <a:ln w="11430"/>
                <a:solidFill>
                  <a:srgbClr val="EC08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а</a:t>
            </a: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р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0332275-6B68-4881-AF8C-43ABD4C541BC}"/>
              </a:ext>
            </a:extLst>
          </p:cNvPr>
          <p:cNvSpPr/>
          <p:nvPr/>
        </p:nvSpPr>
        <p:spPr>
          <a:xfrm>
            <a:off x="10170799" y="3274030"/>
            <a:ext cx="135844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err="1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з</a:t>
            </a:r>
            <a:r>
              <a:rPr lang="ru-RU" sz="5400" b="1" dirty="0" err="1">
                <a:ln w="11430"/>
                <a:solidFill>
                  <a:srgbClr val="EC08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о</a:t>
            </a:r>
            <a:r>
              <a:rPr lang="ru-RU" sz="5400" b="1" dirty="0" err="1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р</a:t>
            </a:r>
            <a:endParaRPr lang="ru-RU" sz="5400" b="1" dirty="0">
              <a:ln w="11430"/>
              <a:solidFill>
                <a:srgbClr val="0018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95DE5B1F-AA81-430A-898C-8D48AA1C14A9}"/>
              </a:ext>
            </a:extLst>
          </p:cNvPr>
          <p:cNvSpPr/>
          <p:nvPr/>
        </p:nvSpPr>
        <p:spPr>
          <a:xfrm>
            <a:off x="2510367" y="5173364"/>
            <a:ext cx="18110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кл</a:t>
            </a:r>
            <a:r>
              <a:rPr lang="ru-RU" sz="5400" b="1" dirty="0">
                <a:ln w="11430"/>
                <a:solidFill>
                  <a:srgbClr val="EC08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о</a:t>
            </a: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н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3F5ECDB3-3159-425E-ADC4-87E7B595111A}"/>
              </a:ext>
            </a:extLst>
          </p:cNvPr>
          <p:cNvSpPr/>
          <p:nvPr/>
        </p:nvSpPr>
        <p:spPr>
          <a:xfrm>
            <a:off x="7501612" y="5173364"/>
            <a:ext cx="197406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кл</a:t>
            </a:r>
            <a:r>
              <a:rPr lang="ru-RU" sz="5400" b="1" dirty="0">
                <a:ln w="11430"/>
                <a:solidFill>
                  <a:srgbClr val="EC08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а</a:t>
            </a: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н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C7010A84-7618-4292-AEFD-CFC6E918919E}"/>
              </a:ext>
            </a:extLst>
          </p:cNvPr>
          <p:cNvSpPr/>
          <p:nvPr/>
        </p:nvSpPr>
        <p:spPr>
          <a:xfrm>
            <a:off x="3544774" y="1695969"/>
            <a:ext cx="654346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solidFill>
                  <a:srgbClr val="A227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?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DF1BF394-DB11-43C4-9ADA-57E104BCB94E}"/>
              </a:ext>
            </a:extLst>
          </p:cNvPr>
          <p:cNvSpPr/>
          <p:nvPr/>
        </p:nvSpPr>
        <p:spPr>
          <a:xfrm>
            <a:off x="5855190" y="563092"/>
            <a:ext cx="654346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solidFill>
                  <a:srgbClr val="A227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?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318BD53-278F-4F22-8719-F181D0AFA9F0}"/>
              </a:ext>
            </a:extLst>
          </p:cNvPr>
          <p:cNvSpPr/>
          <p:nvPr/>
        </p:nvSpPr>
        <p:spPr>
          <a:xfrm>
            <a:off x="8238562" y="1695969"/>
            <a:ext cx="654346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solidFill>
                  <a:srgbClr val="A227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648B0C26-83B3-41D1-BE77-F4551CDB11B9}"/>
              </a:ext>
            </a:extLst>
          </p:cNvPr>
          <p:cNvSpPr/>
          <p:nvPr/>
        </p:nvSpPr>
        <p:spPr>
          <a:xfrm>
            <a:off x="7829015" y="3677611"/>
            <a:ext cx="59930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solidFill>
                  <a:srgbClr val="A227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?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3EA5101D-6D6B-4466-8B24-875EE1B697E1}"/>
              </a:ext>
            </a:extLst>
          </p:cNvPr>
          <p:cNvSpPr/>
          <p:nvPr/>
        </p:nvSpPr>
        <p:spPr>
          <a:xfrm>
            <a:off x="3399207" y="3677611"/>
            <a:ext cx="654346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solidFill>
                  <a:srgbClr val="A227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?</a:t>
            </a:r>
          </a:p>
        </p:txBody>
      </p:sp>
      <p:sp>
        <p:nvSpPr>
          <p:cNvPr id="16" name="Дуга 15">
            <a:extLst>
              <a:ext uri="{FF2B5EF4-FFF2-40B4-BE49-F238E27FC236}">
                <a16:creationId xmlns="" xmlns:a16="http://schemas.microsoft.com/office/drawing/2014/main" id="{3B4E0433-9417-4B9C-B721-063B7663FC63}"/>
              </a:ext>
            </a:extLst>
          </p:cNvPr>
          <p:cNvSpPr/>
          <p:nvPr/>
        </p:nvSpPr>
        <p:spPr>
          <a:xfrm rot="16200000">
            <a:off x="1007268" y="1161257"/>
            <a:ext cx="900113" cy="971550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Дуга 16">
            <a:extLst>
              <a:ext uri="{FF2B5EF4-FFF2-40B4-BE49-F238E27FC236}">
                <a16:creationId xmlns="" xmlns:a16="http://schemas.microsoft.com/office/drawing/2014/main" id="{D744CD59-2EA0-4E3B-B483-4DFFFEE990F5}"/>
              </a:ext>
            </a:extLst>
          </p:cNvPr>
          <p:cNvSpPr/>
          <p:nvPr/>
        </p:nvSpPr>
        <p:spPr>
          <a:xfrm rot="16200000">
            <a:off x="10243894" y="1092980"/>
            <a:ext cx="900112" cy="971550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Дуга 17">
            <a:extLst>
              <a:ext uri="{FF2B5EF4-FFF2-40B4-BE49-F238E27FC236}">
                <a16:creationId xmlns="" xmlns:a16="http://schemas.microsoft.com/office/drawing/2014/main" id="{493844B2-A835-44BB-96AA-71073CD3D151}"/>
              </a:ext>
            </a:extLst>
          </p:cNvPr>
          <p:cNvSpPr/>
          <p:nvPr/>
        </p:nvSpPr>
        <p:spPr>
          <a:xfrm rot="16200000">
            <a:off x="10379579" y="3021990"/>
            <a:ext cx="900113" cy="973137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Дуга 18">
            <a:extLst>
              <a:ext uri="{FF2B5EF4-FFF2-40B4-BE49-F238E27FC236}">
                <a16:creationId xmlns="" xmlns:a16="http://schemas.microsoft.com/office/drawing/2014/main" id="{CF3FF9C0-409F-4C8A-97E1-224EB9F7411C}"/>
              </a:ext>
            </a:extLst>
          </p:cNvPr>
          <p:cNvSpPr/>
          <p:nvPr/>
        </p:nvSpPr>
        <p:spPr>
          <a:xfrm rot="16200000">
            <a:off x="1080239" y="3183010"/>
            <a:ext cx="900112" cy="971550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Дуга 19">
            <a:extLst>
              <a:ext uri="{FF2B5EF4-FFF2-40B4-BE49-F238E27FC236}">
                <a16:creationId xmlns="" xmlns:a16="http://schemas.microsoft.com/office/drawing/2014/main" id="{AAA83230-4B99-4E18-BFD2-34A9D43440A9}"/>
              </a:ext>
            </a:extLst>
          </p:cNvPr>
          <p:cNvSpPr/>
          <p:nvPr/>
        </p:nvSpPr>
        <p:spPr>
          <a:xfrm rot="16200000">
            <a:off x="2979581" y="4696425"/>
            <a:ext cx="899667" cy="1426187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Дуга 20">
            <a:extLst>
              <a:ext uri="{FF2B5EF4-FFF2-40B4-BE49-F238E27FC236}">
                <a16:creationId xmlns="" xmlns:a16="http://schemas.microsoft.com/office/drawing/2014/main" id="{D9DC459E-DEB5-4412-8E11-C3F7E4FA36E3}"/>
              </a:ext>
            </a:extLst>
          </p:cNvPr>
          <p:cNvSpPr/>
          <p:nvPr/>
        </p:nvSpPr>
        <p:spPr>
          <a:xfrm rot="16200000">
            <a:off x="7969243" y="4633656"/>
            <a:ext cx="923330" cy="1426185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D997ED54-E542-415B-A56E-853E93689C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3611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26627" t="4242" r="26822" b="8211"/>
          <a:stretch/>
        </p:blipFill>
        <p:spPr bwMode="auto">
          <a:xfrm>
            <a:off x="4474186" y="1517409"/>
            <a:ext cx="2968563" cy="418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549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="" xmlns:a16="http://schemas.microsoft.com/office/drawing/2014/main" id="{219B03EF-A7AE-4B6D-8B88-C9A4E256F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661" y="650284"/>
            <a:ext cx="251587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483700"/>
                </a:solidFill>
              </a:rPr>
              <a:t>Под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="" xmlns:a16="http://schemas.microsoft.com/office/drawing/2014/main" id="{6EFDABDA-00C8-49CF-9AF7-E78E1994C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661" y="3429000"/>
            <a:ext cx="251587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483700"/>
                </a:solidFill>
              </a:rPr>
              <a:t>Без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="" xmlns:a16="http://schemas.microsoft.com/office/drawing/2014/main" id="{58DB17FD-1B9C-40AE-A828-9AA8865006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7436" y="564094"/>
            <a:ext cx="1172308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1500" b="1" dirty="0">
                <a:solidFill>
                  <a:srgbClr val="A82800"/>
                </a:solidFill>
              </a:rPr>
              <a:t>О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="" xmlns:a16="http://schemas.microsoft.com/office/drawing/2014/main" id="{9FEEE802-9EB1-4457-B722-CF9E8282E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290" y="4101706"/>
            <a:ext cx="1172308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1500" b="1" dirty="0">
                <a:solidFill>
                  <a:srgbClr val="A82800"/>
                </a:solidFill>
              </a:rPr>
              <a:t>О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="" xmlns:a16="http://schemas.microsoft.com/office/drawing/2014/main" id="{B80D1C34-4EF5-44AE-8263-45E138A0A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2616" y="809134"/>
            <a:ext cx="360676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solidFill>
                  <a:srgbClr val="483700"/>
                </a:solidFill>
              </a:rPr>
              <a:t>КЛ</a:t>
            </a:r>
            <a:r>
              <a:rPr lang="ru-RU" altLang="ru-RU" b="1" u="sng" dirty="0">
                <a:solidFill>
                  <a:srgbClr val="A82800"/>
                </a:solidFill>
              </a:rPr>
              <a:t>О</a:t>
            </a:r>
            <a:r>
              <a:rPr lang="ru-RU" altLang="ru-RU" b="1" dirty="0">
                <a:solidFill>
                  <a:srgbClr val="483700"/>
                </a:solidFill>
              </a:rPr>
              <a:t>Н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="" xmlns:a16="http://schemas.microsoft.com/office/drawing/2014/main" id="{49A56A77-C5AE-4FF9-9FE3-3A146A447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529" y="4733912"/>
            <a:ext cx="407674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solidFill>
                  <a:srgbClr val="483700"/>
                </a:solidFill>
              </a:rPr>
              <a:t>КЛ</a:t>
            </a:r>
            <a:r>
              <a:rPr lang="ru-RU" altLang="ru-RU" b="1" u="sng" dirty="0">
                <a:solidFill>
                  <a:srgbClr val="A82800"/>
                </a:solidFill>
              </a:rPr>
              <a:t>О</a:t>
            </a:r>
            <a:r>
              <a:rPr lang="ru-RU" altLang="ru-RU" b="1" dirty="0">
                <a:solidFill>
                  <a:srgbClr val="483700"/>
                </a:solidFill>
              </a:rPr>
              <a:t>Н</a:t>
            </a:r>
          </a:p>
        </p:txBody>
      </p:sp>
      <p:sp>
        <p:nvSpPr>
          <p:cNvPr id="8" name="Text Box 7">
            <a:extLst>
              <a:ext uri="{FF2B5EF4-FFF2-40B4-BE49-F238E27FC236}">
                <a16:creationId xmlns="" xmlns:a16="http://schemas.microsoft.com/office/drawing/2014/main" id="{8953F8FD-4474-4B6C-A187-3C424FE647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474" y="-353360"/>
            <a:ext cx="1008063" cy="53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34400" dirty="0">
                <a:solidFill>
                  <a:srgbClr val="A82800"/>
                </a:solidFill>
              </a:rPr>
              <a:t>`</a:t>
            </a:r>
            <a:endParaRPr lang="ru-RU" altLang="ru-RU" sz="34400" dirty="0">
              <a:solidFill>
                <a:srgbClr val="A82800"/>
              </a:solidFill>
            </a:endParaRPr>
          </a:p>
        </p:txBody>
      </p:sp>
      <p:sp>
        <p:nvSpPr>
          <p:cNvPr id="9" name="Text Box 7">
            <a:extLst>
              <a:ext uri="{FF2B5EF4-FFF2-40B4-BE49-F238E27FC236}">
                <a16:creationId xmlns="" xmlns:a16="http://schemas.microsoft.com/office/drawing/2014/main" id="{464D3261-39FD-45BF-9578-1C140BC60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2617" y="2096834"/>
            <a:ext cx="1008063" cy="53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34400" dirty="0">
                <a:solidFill>
                  <a:srgbClr val="A82800"/>
                </a:solidFill>
              </a:rPr>
              <a:t>`</a:t>
            </a:r>
            <a:endParaRPr lang="ru-RU" altLang="ru-RU" sz="34400" dirty="0">
              <a:solidFill>
                <a:srgbClr val="A82800"/>
              </a:solidFill>
            </a:endParaRPr>
          </a:p>
        </p:txBody>
      </p:sp>
      <p:sp>
        <p:nvSpPr>
          <p:cNvPr id="10" name="Дуга 9">
            <a:extLst>
              <a:ext uri="{FF2B5EF4-FFF2-40B4-BE49-F238E27FC236}">
                <a16:creationId xmlns="" xmlns:a16="http://schemas.microsoft.com/office/drawing/2014/main" id="{599952FE-D3FD-44B8-877B-F593AE923401}"/>
              </a:ext>
            </a:extLst>
          </p:cNvPr>
          <p:cNvSpPr/>
          <p:nvPr/>
        </p:nvSpPr>
        <p:spPr>
          <a:xfrm rot="16200000">
            <a:off x="7167071" y="-518966"/>
            <a:ext cx="1053784" cy="2785774"/>
          </a:xfrm>
          <a:prstGeom prst="arc">
            <a:avLst>
              <a:gd name="adj1" fmla="val 16200000"/>
              <a:gd name="adj2" fmla="val 5273105"/>
            </a:avLst>
          </a:prstGeom>
          <a:ln w="127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60325">
                <a:solidFill>
                  <a:srgbClr val="A828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Дуга 10">
            <a:extLst>
              <a:ext uri="{FF2B5EF4-FFF2-40B4-BE49-F238E27FC236}">
                <a16:creationId xmlns="" xmlns:a16="http://schemas.microsoft.com/office/drawing/2014/main" id="{A129968C-C360-40F5-8C7F-436BDC720F62}"/>
              </a:ext>
            </a:extLst>
          </p:cNvPr>
          <p:cNvSpPr/>
          <p:nvPr/>
        </p:nvSpPr>
        <p:spPr>
          <a:xfrm rot="16200000">
            <a:off x="7217878" y="3527658"/>
            <a:ext cx="1091075" cy="2822489"/>
          </a:xfrm>
          <a:prstGeom prst="arc">
            <a:avLst>
              <a:gd name="adj1" fmla="val 16200000"/>
              <a:gd name="adj2" fmla="val 5273105"/>
            </a:avLst>
          </a:prstGeom>
          <a:ln w="127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60325">
                <a:solidFill>
                  <a:srgbClr val="A828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4994AB2C-FB18-420A-A3EF-9D4D3C48A0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22830" r="25353"/>
          <a:stretch/>
        </p:blipFill>
        <p:spPr>
          <a:xfrm flipH="1">
            <a:off x="9149032" y="991863"/>
            <a:ext cx="2863909" cy="5371328"/>
          </a:xfrm>
          <a:prstGeom prst="rect">
            <a:avLst/>
          </a:prstGeom>
        </p:spPr>
      </p:pic>
      <p:sp>
        <p:nvSpPr>
          <p:cNvPr id="14" name="Text Box 4">
            <a:extLst>
              <a:ext uri="{FF2B5EF4-FFF2-40B4-BE49-F238E27FC236}">
                <a16:creationId xmlns="" xmlns:a16="http://schemas.microsoft.com/office/drawing/2014/main" id="{F1A89E63-4B67-4A53-B133-170D27466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0358" y="2598306"/>
            <a:ext cx="360676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solidFill>
                  <a:srgbClr val="483700"/>
                </a:solidFill>
              </a:rPr>
              <a:t>КЛ</a:t>
            </a:r>
            <a:r>
              <a:rPr lang="ru-RU" altLang="ru-RU" b="1" u="sng" dirty="0">
                <a:solidFill>
                  <a:srgbClr val="A82800"/>
                </a:solidFill>
              </a:rPr>
              <a:t>А</a:t>
            </a:r>
            <a:r>
              <a:rPr lang="ru-RU" altLang="ru-RU" b="1" dirty="0">
                <a:solidFill>
                  <a:srgbClr val="483700"/>
                </a:solidFill>
              </a:rPr>
              <a:t>Н</a:t>
            </a:r>
          </a:p>
        </p:txBody>
      </p:sp>
      <p:sp>
        <p:nvSpPr>
          <p:cNvPr id="15" name="Дуга 14">
            <a:extLst>
              <a:ext uri="{FF2B5EF4-FFF2-40B4-BE49-F238E27FC236}">
                <a16:creationId xmlns="" xmlns:a16="http://schemas.microsoft.com/office/drawing/2014/main" id="{7987D861-0EE7-4D40-96A5-A3AC5023FFA1}"/>
              </a:ext>
            </a:extLst>
          </p:cNvPr>
          <p:cNvSpPr/>
          <p:nvPr/>
        </p:nvSpPr>
        <p:spPr>
          <a:xfrm rot="16200000">
            <a:off x="7155309" y="1502475"/>
            <a:ext cx="1007875" cy="2855207"/>
          </a:xfrm>
          <a:prstGeom prst="arc">
            <a:avLst>
              <a:gd name="adj1" fmla="val 16200000"/>
              <a:gd name="adj2" fmla="val 5273105"/>
            </a:avLst>
          </a:prstGeom>
          <a:ln w="127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60325">
                <a:solidFill>
                  <a:srgbClr val="A828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Text Box 4">
            <a:extLst>
              <a:ext uri="{FF2B5EF4-FFF2-40B4-BE49-F238E27FC236}">
                <a16:creationId xmlns="" xmlns:a16="http://schemas.microsoft.com/office/drawing/2014/main" id="{C7AB415C-492D-446E-B61B-23F9E014A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5545" y="2208007"/>
            <a:ext cx="1172308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1500" b="1" dirty="0">
                <a:solidFill>
                  <a:srgbClr val="A82800"/>
                </a:solidFill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100040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25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75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750"/>
                            </p:stCondLst>
                            <p:childTnLst>
                              <p:par>
                                <p:cTn id="50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25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25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25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4" grpId="0"/>
      <p:bldP spid="15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>
            <a:extLst>
              <a:ext uri="{FF2B5EF4-FFF2-40B4-BE49-F238E27FC236}">
                <a16:creationId xmlns="" xmlns:a16="http://schemas.microsoft.com/office/drawing/2014/main" id="{1913BAAB-A3E8-4D9B-A55A-653004D49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343346" y="0"/>
            <a:ext cx="7819158" cy="515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CEDFD829-4FA9-4CAE-9011-B8C26E6ABC42}"/>
              </a:ext>
            </a:extLst>
          </p:cNvPr>
          <p:cNvSpPr/>
          <p:nvPr/>
        </p:nvSpPr>
        <p:spPr>
          <a:xfrm>
            <a:off x="427688" y="807230"/>
            <a:ext cx="6857773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Коль </a:t>
            </a:r>
            <a:r>
              <a:rPr lang="ru-RU" sz="32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БЕЗУДАРНЫЙ </a:t>
            </a:r>
            <a:endParaRPr lang="ru-RU" sz="3200" i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КЛ</a:t>
            </a:r>
            <a:r>
              <a:rPr lang="ru-RU" sz="3200" b="1" u="sng" dirty="0" smtClean="0">
                <a:solidFill>
                  <a:srgbClr val="A82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3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иль </a:t>
            </a:r>
            <a:r>
              <a:rPr lang="ru-RU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sz="3200" b="1" u="sng" dirty="0">
                <a:solidFill>
                  <a:srgbClr val="A82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 в корне «</a:t>
            </a:r>
            <a:r>
              <a:rPr lang="ru-RU" sz="3200" b="1" dirty="0">
                <a:solidFill>
                  <a:srgbClr val="A82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»- такой закон!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в </a:t>
            </a:r>
            <a:r>
              <a:rPr lang="ru-RU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остальных-ударных- 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пишешь,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ухом там своим услышишь.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Берёзка </a:t>
            </a:r>
            <a:r>
              <a:rPr lang="ru-RU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sz="3200" b="1" u="sng" dirty="0">
                <a:solidFill>
                  <a:srgbClr val="A82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ЯЛАСЬ реке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  С</a:t>
            </a:r>
            <a:r>
              <a:rPr lang="ru-RU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sz="3200" b="1" u="sng" dirty="0">
                <a:solidFill>
                  <a:srgbClr val="A82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 где-то вдалеке</a:t>
            </a:r>
            <a:r>
              <a:rPr lang="ru-RU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3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Запишите примеры с корнем </a:t>
            </a:r>
          </a:p>
          <a:p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клан-, -клон-, выделите орфограммы(слайд14).</a:t>
            </a:r>
          </a:p>
          <a:p>
            <a:pPr marL="457200" indent="-457200">
              <a:buFontTx/>
              <a:buChar char="-"/>
            </a:pP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Tx/>
              <a:buChar char="-"/>
            </a:pP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677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>
            <a:extLst>
              <a:ext uri="{FF2B5EF4-FFF2-40B4-BE49-F238E27FC236}">
                <a16:creationId xmlns="" xmlns:a16="http://schemas.microsoft.com/office/drawing/2014/main" id="{94A3EDCD-C44D-4154-89EE-F5A7C338D0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6105" y="1997556"/>
            <a:ext cx="100466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A22700"/>
                </a:solidFill>
              </a:rPr>
              <a:t>А</a:t>
            </a:r>
          </a:p>
        </p:txBody>
      </p:sp>
      <p:sp>
        <p:nvSpPr>
          <p:cNvPr id="15" name="Text Box 7">
            <a:extLst>
              <a:ext uri="{FF2B5EF4-FFF2-40B4-BE49-F238E27FC236}">
                <a16:creationId xmlns="" xmlns:a16="http://schemas.microsoft.com/office/drawing/2014/main" id="{6B187839-504D-4469-AA9A-30644FFBF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4590" y="1458490"/>
            <a:ext cx="1008063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3800" dirty="0"/>
              <a:t>`</a:t>
            </a:r>
            <a:endParaRPr lang="ru-RU" altLang="ru-RU" sz="13800" dirty="0"/>
          </a:p>
        </p:txBody>
      </p:sp>
      <p:sp>
        <p:nvSpPr>
          <p:cNvPr id="14" name="Text Box 7">
            <a:extLst>
              <a:ext uri="{FF2B5EF4-FFF2-40B4-BE49-F238E27FC236}">
                <a16:creationId xmlns="" xmlns:a16="http://schemas.microsoft.com/office/drawing/2014/main" id="{3DC97486-9FD9-44FF-A9FD-9FB0E2F362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6543" y="0"/>
            <a:ext cx="1008063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3800" dirty="0"/>
              <a:t>`</a:t>
            </a:r>
            <a:endParaRPr lang="ru-RU" altLang="ru-RU" sz="13800" dirty="0"/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913F4420-BAEF-4E92-8BC9-66566D5E03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6452"/>
          <a:stretch/>
        </p:blipFill>
        <p:spPr>
          <a:xfrm rot="20984382">
            <a:off x="6837244" y="3320520"/>
            <a:ext cx="5042219" cy="3000942"/>
          </a:xfrm>
          <a:prstGeom prst="rect">
            <a:avLst/>
          </a:prstGeom>
        </p:spPr>
      </p:pic>
      <p:sp>
        <p:nvSpPr>
          <p:cNvPr id="2" name="Text Box 4">
            <a:extLst>
              <a:ext uri="{FF2B5EF4-FFF2-40B4-BE49-F238E27FC236}">
                <a16:creationId xmlns="" xmlns:a16="http://schemas.microsoft.com/office/drawing/2014/main" id="{F52C65DF-13D5-4675-B590-18C68EF541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661" y="650284"/>
            <a:ext cx="251587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483700"/>
                </a:solidFill>
              </a:rPr>
              <a:t>УКЛ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="" xmlns:a16="http://schemas.microsoft.com/office/drawing/2014/main" id="{8CF5DA97-0640-4AFE-A160-212CA98916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1262" y="650284"/>
            <a:ext cx="100466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A22700"/>
                </a:solidFill>
              </a:rPr>
              <a:t>О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="" xmlns:a16="http://schemas.microsoft.com/office/drawing/2014/main" id="{44EDABBE-ED63-4CF6-B0BF-9A4BF7C77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4869" y="647315"/>
            <a:ext cx="100466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483700"/>
                </a:solidFill>
              </a:rPr>
              <a:t>Н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="" xmlns:a16="http://schemas.microsoft.com/office/drawing/2014/main" id="{6348A758-6793-4B64-A627-25496582A1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637" y="1969475"/>
            <a:ext cx="175952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483700"/>
                </a:solidFill>
              </a:rPr>
              <a:t>КЛ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="" xmlns:a16="http://schemas.microsoft.com/office/drawing/2014/main" id="{BAA4B2DE-CA5A-40C2-9C82-96F59E4A7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308" y="2010531"/>
            <a:ext cx="49460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483700"/>
                </a:solidFill>
              </a:rPr>
              <a:t>НЯТЬСЯ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="" xmlns:a16="http://schemas.microsoft.com/office/drawing/2014/main" id="{DC127BCA-8DB1-4ADC-BFB9-0797FBD5B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636" y="3390075"/>
            <a:ext cx="251587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483700"/>
                </a:solidFill>
              </a:rPr>
              <a:t>СКЛ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="" xmlns:a16="http://schemas.microsoft.com/office/drawing/2014/main" id="{178FFF78-F3CA-4611-85D3-320359ED17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9237" y="3390075"/>
            <a:ext cx="100466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A22700"/>
                </a:solidFill>
              </a:rPr>
              <a:t>О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="" xmlns:a16="http://schemas.microsoft.com/office/drawing/2014/main" id="{038CDF0A-1432-4FE0-80D3-DC6533A36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5928" y="3403050"/>
            <a:ext cx="431548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483700"/>
                </a:solidFill>
              </a:rPr>
              <a:t>НЕНИЕ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="" xmlns:a16="http://schemas.microsoft.com/office/drawing/2014/main" id="{0B5A3C8D-92CA-48D9-9410-961EBC5DF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17" y="4862575"/>
            <a:ext cx="3309983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483700"/>
                </a:solidFill>
              </a:rPr>
              <a:t>НАКЛ</a:t>
            </a:r>
          </a:p>
        </p:txBody>
      </p:sp>
      <p:sp>
        <p:nvSpPr>
          <p:cNvPr id="12" name="Text Box 4">
            <a:extLst>
              <a:ext uri="{FF2B5EF4-FFF2-40B4-BE49-F238E27FC236}">
                <a16:creationId xmlns="" xmlns:a16="http://schemas.microsoft.com/office/drawing/2014/main" id="{13D65205-676A-4045-B240-45E612C5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773" y="4862575"/>
            <a:ext cx="100466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A22700"/>
                </a:solidFill>
              </a:rPr>
              <a:t>О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="" xmlns:a16="http://schemas.microsoft.com/office/drawing/2014/main" id="{10414A21-9107-471E-B4B1-BE1958666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1679" y="4862575"/>
            <a:ext cx="3309983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483700"/>
                </a:solidFill>
              </a:rPr>
              <a:t>НИТЬ</a:t>
            </a:r>
          </a:p>
        </p:txBody>
      </p:sp>
      <p:sp>
        <p:nvSpPr>
          <p:cNvPr id="16" name="Text Box 7">
            <a:extLst>
              <a:ext uri="{FF2B5EF4-FFF2-40B4-BE49-F238E27FC236}">
                <a16:creationId xmlns="" xmlns:a16="http://schemas.microsoft.com/office/drawing/2014/main" id="{BDF7C8DF-B2A8-47EE-8B02-5E9C9973C9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0147" y="2773068"/>
            <a:ext cx="1008063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3800" dirty="0"/>
              <a:t>`</a:t>
            </a:r>
            <a:endParaRPr lang="ru-RU" altLang="ru-RU" sz="13800" dirty="0"/>
          </a:p>
        </p:txBody>
      </p:sp>
      <p:sp>
        <p:nvSpPr>
          <p:cNvPr id="17" name="Text Box 7">
            <a:extLst>
              <a:ext uri="{FF2B5EF4-FFF2-40B4-BE49-F238E27FC236}">
                <a16:creationId xmlns="" xmlns:a16="http://schemas.microsoft.com/office/drawing/2014/main" id="{FF1811D1-6170-4264-93F7-0F1CC6471D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4325" y="4219618"/>
            <a:ext cx="1008063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3800" dirty="0"/>
              <a:t>`</a:t>
            </a:r>
            <a:endParaRPr lang="ru-RU" altLang="ru-RU" sz="13800" dirty="0"/>
          </a:p>
        </p:txBody>
      </p:sp>
      <p:pic>
        <p:nvPicPr>
          <p:cNvPr id="18" name="Picture 4">
            <a:extLst>
              <a:ext uri="{FF2B5EF4-FFF2-40B4-BE49-F238E27FC236}">
                <a16:creationId xmlns="" xmlns:a16="http://schemas.microsoft.com/office/drawing/2014/main" id="{B0F35D85-0CA6-4388-B126-7721D5D38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9023747" y="255407"/>
            <a:ext cx="1930408" cy="491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Дуга 20">
            <a:extLst>
              <a:ext uri="{FF2B5EF4-FFF2-40B4-BE49-F238E27FC236}">
                <a16:creationId xmlns="" xmlns:a16="http://schemas.microsoft.com/office/drawing/2014/main" id="{9C698C49-2EA1-4078-9772-5F3990D0FF68}"/>
              </a:ext>
            </a:extLst>
          </p:cNvPr>
          <p:cNvSpPr/>
          <p:nvPr/>
        </p:nvSpPr>
        <p:spPr>
          <a:xfrm rot="16200000">
            <a:off x="2172047" y="-533111"/>
            <a:ext cx="969728" cy="2785774"/>
          </a:xfrm>
          <a:prstGeom prst="arc">
            <a:avLst>
              <a:gd name="adj1" fmla="val 16200000"/>
              <a:gd name="adj2" fmla="val 5273105"/>
            </a:avLst>
          </a:prstGeom>
          <a:ln w="127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60325">
                <a:solidFill>
                  <a:srgbClr val="A828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Дуга 21">
            <a:extLst>
              <a:ext uri="{FF2B5EF4-FFF2-40B4-BE49-F238E27FC236}">
                <a16:creationId xmlns="" xmlns:a16="http://schemas.microsoft.com/office/drawing/2014/main" id="{704905F1-21B6-4F7D-908D-A041FA1A1BDD}"/>
              </a:ext>
            </a:extLst>
          </p:cNvPr>
          <p:cNvSpPr/>
          <p:nvPr/>
        </p:nvSpPr>
        <p:spPr>
          <a:xfrm rot="16200000">
            <a:off x="1676152" y="895318"/>
            <a:ext cx="969727" cy="2785774"/>
          </a:xfrm>
          <a:prstGeom prst="arc">
            <a:avLst>
              <a:gd name="adj1" fmla="val 16200000"/>
              <a:gd name="adj2" fmla="val 5273105"/>
            </a:avLst>
          </a:prstGeom>
          <a:ln w="127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60325">
                <a:solidFill>
                  <a:srgbClr val="A828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Дуга 22">
            <a:extLst>
              <a:ext uri="{FF2B5EF4-FFF2-40B4-BE49-F238E27FC236}">
                <a16:creationId xmlns="" xmlns:a16="http://schemas.microsoft.com/office/drawing/2014/main" id="{8156A940-4680-4D0D-AA95-9EA7BEE87EE4}"/>
              </a:ext>
            </a:extLst>
          </p:cNvPr>
          <p:cNvSpPr/>
          <p:nvPr/>
        </p:nvSpPr>
        <p:spPr>
          <a:xfrm rot="16200000">
            <a:off x="2272867" y="2328646"/>
            <a:ext cx="1053784" cy="2785774"/>
          </a:xfrm>
          <a:prstGeom prst="arc">
            <a:avLst>
              <a:gd name="adj1" fmla="val 16200000"/>
              <a:gd name="adj2" fmla="val 5273105"/>
            </a:avLst>
          </a:prstGeom>
          <a:ln w="127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60325">
                <a:solidFill>
                  <a:srgbClr val="A828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Дуга 23">
            <a:extLst>
              <a:ext uri="{FF2B5EF4-FFF2-40B4-BE49-F238E27FC236}">
                <a16:creationId xmlns="" xmlns:a16="http://schemas.microsoft.com/office/drawing/2014/main" id="{3B2BB949-D0D2-40AD-90B3-820EB337D264}"/>
              </a:ext>
            </a:extLst>
          </p:cNvPr>
          <p:cNvSpPr/>
          <p:nvPr/>
        </p:nvSpPr>
        <p:spPr>
          <a:xfrm rot="16200000">
            <a:off x="3176073" y="3814874"/>
            <a:ext cx="1053785" cy="2785774"/>
          </a:xfrm>
          <a:prstGeom prst="arc">
            <a:avLst>
              <a:gd name="adj1" fmla="val 16200000"/>
              <a:gd name="adj2" fmla="val 5273105"/>
            </a:avLst>
          </a:prstGeom>
          <a:ln w="127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60325">
                <a:solidFill>
                  <a:srgbClr val="A828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462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000"/>
                            </p:stCondLst>
                            <p:childTnLst>
                              <p:par>
                                <p:cTn id="8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0"/>
                            </p:stCondLst>
                            <p:childTnLst>
                              <p:par>
                                <p:cTn id="9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4" grpId="0"/>
      <p:bldP spid="3" grpId="0"/>
      <p:bldP spid="9" grpId="0"/>
      <p:bldP spid="12" grpId="0"/>
      <p:bldP spid="16" grpId="0"/>
      <p:bldP spid="17" grpId="0"/>
      <p:bldP spid="21" grpId="0" animBg="1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5B2D63F9-8EEE-43A7-B4BC-B47940885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8655" y="248515"/>
            <a:ext cx="9831960" cy="546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82E547B-EC7F-4850-89F2-6B2C469A6AFF}"/>
              </a:ext>
            </a:extLst>
          </p:cNvPr>
          <p:cNvSpPr txBox="1"/>
          <p:nvPr/>
        </p:nvSpPr>
        <p:spPr>
          <a:xfrm>
            <a:off x="748145" y="665019"/>
            <a:ext cx="871451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4. Закрепите 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полученные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знания. Запишите слова с корнями 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anose="02000000000000000000" pitchFamily="50" charset="-52"/>
              </a:rPr>
              <a:t>-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anose="02000000000000000000" pitchFamily="50" charset="-52"/>
              </a:rPr>
              <a:t>гор-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–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anose="02000000000000000000" pitchFamily="50" charset="-52"/>
              </a:rPr>
              <a:t> - </a:t>
            </a:r>
            <a:r>
              <a:rPr lang="ru-RU" sz="5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anose="02000000000000000000" pitchFamily="50" charset="-52"/>
              </a:rPr>
              <a:t>гар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anose="02000000000000000000" pitchFamily="50" charset="-52"/>
              </a:rPr>
              <a:t>-, -зар-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–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anose="02000000000000000000" pitchFamily="50" charset="-52"/>
              </a:rPr>
              <a:t> - </a:t>
            </a:r>
            <a:r>
              <a:rPr lang="ru-RU" sz="5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anose="02000000000000000000" pitchFamily="50" charset="-52"/>
              </a:rPr>
              <a:t>зор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anose="02000000000000000000" pitchFamily="50" charset="-52"/>
              </a:rPr>
              <a:t>-, </a:t>
            </a:r>
          </a:p>
          <a:p>
            <a:pPr algn="ctr"/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anose="02000000000000000000" pitchFamily="50" charset="-52"/>
              </a:rPr>
              <a:t>-клан-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–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anose="02000000000000000000" pitchFamily="50" charset="-52"/>
              </a:rPr>
              <a:t> - </a:t>
            </a:r>
            <a: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anose="02000000000000000000" pitchFamily="50" charset="-52"/>
              </a:rPr>
              <a:t>клон-, </a:t>
            </a:r>
          </a:p>
          <a:p>
            <a:pPr algn="ctr"/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utilus Pompilius" panose="02000000000000000000" pitchFamily="50" charset="-52"/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anose="02000000000000000000" pitchFamily="50" charset="-52"/>
              </a:rPr>
              <a:t>выделите орфограммы 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utilus Pompilius" panose="02000000000000000000" pitchFamily="50" charset="-52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885517AA-61AB-46FF-BCA1-AEE668E01ECD}"/>
              </a:ext>
            </a:extLst>
          </p:cNvPr>
          <p:cNvGrpSpPr/>
          <p:nvPr/>
        </p:nvGrpSpPr>
        <p:grpSpPr>
          <a:xfrm>
            <a:off x="9113378" y="1288472"/>
            <a:ext cx="3030273" cy="5725861"/>
            <a:chOff x="9113378" y="1288472"/>
            <a:chExt cx="3030273" cy="5725861"/>
          </a:xfrm>
        </p:grpSpPr>
        <p:pic>
          <p:nvPicPr>
            <p:cNvPr id="3078" name="Picture 6">
              <a:extLst>
                <a:ext uri="{FF2B5EF4-FFF2-40B4-BE49-F238E27FC236}">
                  <a16:creationId xmlns="" xmlns:a16="http://schemas.microsoft.com/office/drawing/2014/main" id="{44B824D0-0AFB-4C0D-A721-ACA152AD6D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570032">
              <a:off x="9113378" y="2377091"/>
              <a:ext cx="775531" cy="762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97D8CA88-06A3-4CB4-8A20-4BDE7DFFC8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22830" r="25353"/>
            <a:stretch/>
          </p:blipFill>
          <p:spPr>
            <a:xfrm flipH="1">
              <a:off x="9362593" y="1288472"/>
              <a:ext cx="2781058" cy="57258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30195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3245DA95-303D-4AFA-9B3B-F7310C82AB30}"/>
              </a:ext>
            </a:extLst>
          </p:cNvPr>
          <p:cNvSpPr/>
          <p:nvPr/>
        </p:nvSpPr>
        <p:spPr>
          <a:xfrm>
            <a:off x="820917" y="1412776"/>
            <a:ext cx="13104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г</a:t>
            </a:r>
            <a:r>
              <a:rPr lang="ru-RU" sz="5400" b="1" u="sng" dirty="0">
                <a:ln w="11430"/>
                <a:solidFill>
                  <a:srgbClr val="EC08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о</a:t>
            </a: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р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3B7E938-D812-4C0B-914A-EC42027E29C8}"/>
              </a:ext>
            </a:extLst>
          </p:cNvPr>
          <p:cNvSpPr/>
          <p:nvPr/>
        </p:nvSpPr>
        <p:spPr>
          <a:xfrm>
            <a:off x="875796" y="3434827"/>
            <a:ext cx="128112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err="1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г</a:t>
            </a:r>
            <a:r>
              <a:rPr lang="ru-RU" sz="5400" b="1" u="sng" dirty="0" err="1">
                <a:ln w="11430"/>
                <a:solidFill>
                  <a:srgbClr val="EC08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а</a:t>
            </a:r>
            <a:r>
              <a:rPr lang="ru-RU" sz="5400" b="1" dirty="0" err="1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р</a:t>
            </a:r>
            <a:endParaRPr lang="ru-RU" sz="5400" b="1" dirty="0">
              <a:ln w="11430"/>
              <a:solidFill>
                <a:srgbClr val="0018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31C8C61-CA9D-4BC8-B729-A828910E9BAC}"/>
              </a:ext>
            </a:extLst>
          </p:cNvPr>
          <p:cNvSpPr/>
          <p:nvPr/>
        </p:nvSpPr>
        <p:spPr>
          <a:xfrm>
            <a:off x="10050178" y="1273062"/>
            <a:ext cx="132812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з</a:t>
            </a:r>
            <a:r>
              <a:rPr lang="ru-RU" sz="5400" b="1" u="sng" dirty="0">
                <a:ln w="11430"/>
                <a:solidFill>
                  <a:srgbClr val="EC08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а</a:t>
            </a: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р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0332275-6B68-4881-AF8C-43ABD4C541BC}"/>
              </a:ext>
            </a:extLst>
          </p:cNvPr>
          <p:cNvSpPr/>
          <p:nvPr/>
        </p:nvSpPr>
        <p:spPr>
          <a:xfrm>
            <a:off x="10170799" y="3274030"/>
            <a:ext cx="135844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err="1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з</a:t>
            </a:r>
            <a:r>
              <a:rPr lang="ru-RU" sz="5400" b="1" u="sng" dirty="0" err="1">
                <a:ln w="11430"/>
                <a:solidFill>
                  <a:srgbClr val="EC08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о</a:t>
            </a:r>
            <a:r>
              <a:rPr lang="ru-RU" sz="5400" b="1" dirty="0" err="1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р</a:t>
            </a:r>
            <a:endParaRPr lang="ru-RU" sz="5400" b="1" dirty="0">
              <a:ln w="11430"/>
              <a:solidFill>
                <a:srgbClr val="0018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95DE5B1F-AA81-430A-898C-8D48AA1C14A9}"/>
              </a:ext>
            </a:extLst>
          </p:cNvPr>
          <p:cNvSpPr/>
          <p:nvPr/>
        </p:nvSpPr>
        <p:spPr>
          <a:xfrm>
            <a:off x="2510367" y="5173364"/>
            <a:ext cx="18110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кл</a:t>
            </a:r>
            <a:r>
              <a:rPr lang="ru-RU" sz="5400" b="1" u="sng" dirty="0">
                <a:ln w="11430"/>
                <a:solidFill>
                  <a:srgbClr val="EC08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о</a:t>
            </a: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н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3F5ECDB3-3159-425E-ADC4-87E7B595111A}"/>
              </a:ext>
            </a:extLst>
          </p:cNvPr>
          <p:cNvSpPr/>
          <p:nvPr/>
        </p:nvSpPr>
        <p:spPr>
          <a:xfrm>
            <a:off x="7501612" y="5173364"/>
            <a:ext cx="197406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кл</a:t>
            </a:r>
            <a:r>
              <a:rPr lang="ru-RU" sz="5400" b="1" u="sng" dirty="0">
                <a:ln w="11430"/>
                <a:solidFill>
                  <a:srgbClr val="EC08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а</a:t>
            </a: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н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C7010A84-7618-4292-AEFD-CFC6E918919E}"/>
              </a:ext>
            </a:extLst>
          </p:cNvPr>
          <p:cNvSpPr/>
          <p:nvPr/>
        </p:nvSpPr>
        <p:spPr>
          <a:xfrm>
            <a:off x="3651374" y="1695969"/>
            <a:ext cx="441146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solidFill>
                  <a:srgbClr val="A227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!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DF1BF394-DB11-43C4-9ADA-57E104BCB94E}"/>
              </a:ext>
            </a:extLst>
          </p:cNvPr>
          <p:cNvSpPr/>
          <p:nvPr/>
        </p:nvSpPr>
        <p:spPr>
          <a:xfrm>
            <a:off x="5839573" y="304972"/>
            <a:ext cx="441146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solidFill>
                  <a:srgbClr val="A227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!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318BD53-278F-4F22-8719-F181D0AFA9F0}"/>
              </a:ext>
            </a:extLst>
          </p:cNvPr>
          <p:cNvSpPr/>
          <p:nvPr/>
        </p:nvSpPr>
        <p:spPr>
          <a:xfrm>
            <a:off x="8345162" y="1695969"/>
            <a:ext cx="441146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solidFill>
                  <a:srgbClr val="A227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648B0C26-83B3-41D1-BE77-F4551CDB11B9}"/>
              </a:ext>
            </a:extLst>
          </p:cNvPr>
          <p:cNvSpPr/>
          <p:nvPr/>
        </p:nvSpPr>
        <p:spPr>
          <a:xfrm>
            <a:off x="7829015" y="3677611"/>
            <a:ext cx="59930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solidFill>
                  <a:srgbClr val="A227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!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3EA5101D-6D6B-4466-8B24-875EE1B697E1}"/>
              </a:ext>
            </a:extLst>
          </p:cNvPr>
          <p:cNvSpPr/>
          <p:nvPr/>
        </p:nvSpPr>
        <p:spPr>
          <a:xfrm>
            <a:off x="3505807" y="3677611"/>
            <a:ext cx="441146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solidFill>
                  <a:srgbClr val="A227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!</a:t>
            </a:r>
          </a:p>
        </p:txBody>
      </p:sp>
      <p:sp>
        <p:nvSpPr>
          <p:cNvPr id="16" name="Дуга 15">
            <a:extLst>
              <a:ext uri="{FF2B5EF4-FFF2-40B4-BE49-F238E27FC236}">
                <a16:creationId xmlns="" xmlns:a16="http://schemas.microsoft.com/office/drawing/2014/main" id="{3B4E0433-9417-4B9C-B721-063B7663FC63}"/>
              </a:ext>
            </a:extLst>
          </p:cNvPr>
          <p:cNvSpPr/>
          <p:nvPr/>
        </p:nvSpPr>
        <p:spPr>
          <a:xfrm rot="16200000">
            <a:off x="1007268" y="1161257"/>
            <a:ext cx="900113" cy="971550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Дуга 16">
            <a:extLst>
              <a:ext uri="{FF2B5EF4-FFF2-40B4-BE49-F238E27FC236}">
                <a16:creationId xmlns="" xmlns:a16="http://schemas.microsoft.com/office/drawing/2014/main" id="{D744CD59-2EA0-4E3B-B483-4DFFFEE990F5}"/>
              </a:ext>
            </a:extLst>
          </p:cNvPr>
          <p:cNvSpPr/>
          <p:nvPr/>
        </p:nvSpPr>
        <p:spPr>
          <a:xfrm rot="16200000">
            <a:off x="10243894" y="1092980"/>
            <a:ext cx="900112" cy="971550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Дуга 17">
            <a:extLst>
              <a:ext uri="{FF2B5EF4-FFF2-40B4-BE49-F238E27FC236}">
                <a16:creationId xmlns="" xmlns:a16="http://schemas.microsoft.com/office/drawing/2014/main" id="{493844B2-A835-44BB-96AA-71073CD3D151}"/>
              </a:ext>
            </a:extLst>
          </p:cNvPr>
          <p:cNvSpPr/>
          <p:nvPr/>
        </p:nvSpPr>
        <p:spPr>
          <a:xfrm rot="16200000">
            <a:off x="10379579" y="3021990"/>
            <a:ext cx="900113" cy="973137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Дуга 18">
            <a:extLst>
              <a:ext uri="{FF2B5EF4-FFF2-40B4-BE49-F238E27FC236}">
                <a16:creationId xmlns="" xmlns:a16="http://schemas.microsoft.com/office/drawing/2014/main" id="{CF3FF9C0-409F-4C8A-97E1-224EB9F7411C}"/>
              </a:ext>
            </a:extLst>
          </p:cNvPr>
          <p:cNvSpPr/>
          <p:nvPr/>
        </p:nvSpPr>
        <p:spPr>
          <a:xfrm rot="16200000">
            <a:off x="1080239" y="3183010"/>
            <a:ext cx="900112" cy="971550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Дуга 19">
            <a:extLst>
              <a:ext uri="{FF2B5EF4-FFF2-40B4-BE49-F238E27FC236}">
                <a16:creationId xmlns="" xmlns:a16="http://schemas.microsoft.com/office/drawing/2014/main" id="{AAA83230-4B99-4E18-BFD2-34A9D43440A9}"/>
              </a:ext>
            </a:extLst>
          </p:cNvPr>
          <p:cNvSpPr/>
          <p:nvPr/>
        </p:nvSpPr>
        <p:spPr>
          <a:xfrm rot="16200000">
            <a:off x="2979581" y="4696425"/>
            <a:ext cx="899667" cy="1426187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Дуга 20">
            <a:extLst>
              <a:ext uri="{FF2B5EF4-FFF2-40B4-BE49-F238E27FC236}">
                <a16:creationId xmlns="" xmlns:a16="http://schemas.microsoft.com/office/drawing/2014/main" id="{D9DC459E-DEB5-4412-8E11-C3F7E4FA36E3}"/>
              </a:ext>
            </a:extLst>
          </p:cNvPr>
          <p:cNvSpPr/>
          <p:nvPr/>
        </p:nvSpPr>
        <p:spPr>
          <a:xfrm rot="16200000">
            <a:off x="7969243" y="4633656"/>
            <a:ext cx="923330" cy="1426185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Text Box 7">
            <a:extLst>
              <a:ext uri="{FF2B5EF4-FFF2-40B4-BE49-F238E27FC236}">
                <a16:creationId xmlns="" xmlns:a16="http://schemas.microsoft.com/office/drawing/2014/main" id="{9FC9A16A-FA25-4146-97BC-A138EC3E6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8431" y="2850619"/>
            <a:ext cx="1008063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3800" dirty="0"/>
              <a:t>`</a:t>
            </a:r>
            <a:endParaRPr lang="ru-RU" altLang="ru-RU" sz="13800" dirty="0"/>
          </a:p>
        </p:txBody>
      </p:sp>
      <p:sp>
        <p:nvSpPr>
          <p:cNvPr id="23" name="Text Box 7">
            <a:extLst>
              <a:ext uri="{FF2B5EF4-FFF2-40B4-BE49-F238E27FC236}">
                <a16:creationId xmlns="" xmlns:a16="http://schemas.microsoft.com/office/drawing/2014/main" id="{B5BA7520-5B46-4BB4-A044-1E0B5A114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9993" y="2669092"/>
            <a:ext cx="1008063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3800" dirty="0"/>
              <a:t>`</a:t>
            </a:r>
            <a:endParaRPr lang="ru-RU" altLang="ru-RU" sz="13800" dirty="0"/>
          </a:p>
        </p:txBody>
      </p:sp>
      <p:sp>
        <p:nvSpPr>
          <p:cNvPr id="24" name="Text Box 7">
            <a:extLst>
              <a:ext uri="{FF2B5EF4-FFF2-40B4-BE49-F238E27FC236}">
                <a16:creationId xmlns="" xmlns:a16="http://schemas.microsoft.com/office/drawing/2014/main" id="{190D315C-F656-49B7-83BA-952E2DCEF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8194" y="4527033"/>
            <a:ext cx="1008063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3800" dirty="0"/>
              <a:t>`</a:t>
            </a:r>
            <a:endParaRPr lang="ru-RU" altLang="ru-RU" sz="13800" dirty="0"/>
          </a:p>
        </p:txBody>
      </p:sp>
      <p:sp>
        <p:nvSpPr>
          <p:cNvPr id="25" name="Text Box 7">
            <a:extLst>
              <a:ext uri="{FF2B5EF4-FFF2-40B4-BE49-F238E27FC236}">
                <a16:creationId xmlns="" xmlns:a16="http://schemas.microsoft.com/office/drawing/2014/main" id="{08BDFB92-40A0-4683-AC2D-5E7E2FF506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6534" y="4527033"/>
            <a:ext cx="1008063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3800" dirty="0"/>
              <a:t>`</a:t>
            </a:r>
            <a:endParaRPr lang="ru-RU" altLang="ru-RU" sz="13800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4B89BB22-F1FF-4D85-BD7E-CEFF45B5C6DF}"/>
              </a:ext>
            </a:extLst>
          </p:cNvPr>
          <p:cNvSpPr/>
          <p:nvPr/>
        </p:nvSpPr>
        <p:spPr>
          <a:xfrm>
            <a:off x="4848928" y="5606015"/>
            <a:ext cx="18110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кл</a:t>
            </a:r>
            <a:r>
              <a:rPr lang="ru-RU" sz="5400" b="1" u="sng" dirty="0">
                <a:ln w="11430"/>
                <a:solidFill>
                  <a:srgbClr val="EC08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о</a:t>
            </a:r>
            <a:r>
              <a:rPr lang="ru-RU" sz="5400" b="1" dirty="0">
                <a:ln w="11430"/>
                <a:solidFill>
                  <a:srgbClr val="0018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н</a:t>
            </a:r>
          </a:p>
        </p:txBody>
      </p:sp>
      <p:sp>
        <p:nvSpPr>
          <p:cNvPr id="27" name="Дуга 26">
            <a:extLst>
              <a:ext uri="{FF2B5EF4-FFF2-40B4-BE49-F238E27FC236}">
                <a16:creationId xmlns="" xmlns:a16="http://schemas.microsoft.com/office/drawing/2014/main" id="{5E224CE5-3C13-430F-819B-B3AF79A6478B}"/>
              </a:ext>
            </a:extLst>
          </p:cNvPr>
          <p:cNvSpPr/>
          <p:nvPr/>
        </p:nvSpPr>
        <p:spPr>
          <a:xfrm rot="16200000">
            <a:off x="5318142" y="5129076"/>
            <a:ext cx="899667" cy="1426187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Text Box 7">
            <a:extLst>
              <a:ext uri="{FF2B5EF4-FFF2-40B4-BE49-F238E27FC236}">
                <a16:creationId xmlns="" xmlns:a16="http://schemas.microsoft.com/office/drawing/2014/main" id="{BD549025-3CD6-4EB8-AEC8-03E6775366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7091" y="5089776"/>
            <a:ext cx="1008063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3800" dirty="0"/>
              <a:t>`</a:t>
            </a:r>
            <a:endParaRPr lang="ru-RU" altLang="ru-RU" sz="13800" dirty="0"/>
          </a:p>
        </p:txBody>
      </p:sp>
      <p:sp>
        <p:nvSpPr>
          <p:cNvPr id="29" name="Text Box 7">
            <a:extLst>
              <a:ext uri="{FF2B5EF4-FFF2-40B4-BE49-F238E27FC236}">
                <a16:creationId xmlns="" xmlns:a16="http://schemas.microsoft.com/office/drawing/2014/main" id="{E9289468-54A4-4C32-B645-6A50F7723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1072" y="998203"/>
            <a:ext cx="1008063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3800" dirty="0"/>
              <a:t>`</a:t>
            </a:r>
            <a:endParaRPr lang="ru-RU" altLang="ru-RU" sz="13800" dirty="0"/>
          </a:p>
        </p:txBody>
      </p:sp>
      <p:sp>
        <p:nvSpPr>
          <p:cNvPr id="30" name="Text Box 7">
            <a:extLst>
              <a:ext uri="{FF2B5EF4-FFF2-40B4-BE49-F238E27FC236}">
                <a16:creationId xmlns="" xmlns:a16="http://schemas.microsoft.com/office/drawing/2014/main" id="{CD04D3A0-BD2D-418D-9756-EFCBF3B40F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83460" y="821689"/>
            <a:ext cx="1008063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3800" dirty="0"/>
              <a:t>`</a:t>
            </a:r>
            <a:endParaRPr lang="ru-RU" altLang="ru-RU" sz="13800" dirty="0"/>
          </a:p>
        </p:txBody>
      </p:sp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DDEC3DB1-A4B2-48B7-967A-3374FEAEF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51973" y="1214562"/>
            <a:ext cx="2830441" cy="40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2374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31AFCB5-DFCB-4967-A6E3-F3EB15485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685" y="414338"/>
            <a:ext cx="11242623" cy="59578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000" dirty="0" smtClean="0"/>
              <a:t>Выг</a:t>
            </a:r>
            <a:r>
              <a:rPr lang="ru-RU" sz="8000" dirty="0" smtClean="0">
                <a:solidFill>
                  <a:schemeClr val="bg1"/>
                </a:solidFill>
              </a:rPr>
              <a:t>о</a:t>
            </a:r>
            <a:r>
              <a:rPr lang="ru-RU" sz="8000" dirty="0" smtClean="0"/>
              <a:t>реть, уг</a:t>
            </a:r>
            <a:r>
              <a:rPr lang="ru-RU" sz="8000" dirty="0" smtClean="0">
                <a:solidFill>
                  <a:schemeClr val="bg1"/>
                </a:solidFill>
              </a:rPr>
              <a:t>а</a:t>
            </a:r>
            <a:r>
              <a:rPr lang="ru-RU" sz="8000" dirty="0" smtClean="0"/>
              <a:t>р, г</a:t>
            </a:r>
            <a:r>
              <a:rPr lang="ru-RU" sz="8000" dirty="0" smtClean="0">
                <a:solidFill>
                  <a:schemeClr val="bg1"/>
                </a:solidFill>
              </a:rPr>
              <a:t>о</a:t>
            </a:r>
            <a:r>
              <a:rPr lang="ru-RU" sz="8000" dirty="0" smtClean="0"/>
              <a:t>рел, ог</a:t>
            </a:r>
            <a:r>
              <a:rPr lang="ru-RU" sz="8000" dirty="0" smtClean="0">
                <a:solidFill>
                  <a:schemeClr val="bg1"/>
                </a:solidFill>
              </a:rPr>
              <a:t>а</a:t>
            </a:r>
            <a:r>
              <a:rPr lang="ru-RU" sz="8000" dirty="0" smtClean="0"/>
              <a:t>рок, з</a:t>
            </a:r>
            <a:r>
              <a:rPr lang="ru-RU" sz="8000" dirty="0" smtClean="0">
                <a:solidFill>
                  <a:schemeClr val="bg1"/>
                </a:solidFill>
              </a:rPr>
              <a:t>а</a:t>
            </a:r>
            <a:r>
              <a:rPr lang="ru-RU" sz="8000" dirty="0" smtClean="0"/>
              <a:t>рево, з</a:t>
            </a:r>
            <a:r>
              <a:rPr lang="ru-RU" sz="8000" dirty="0" smtClean="0">
                <a:solidFill>
                  <a:schemeClr val="bg1"/>
                </a:solidFill>
              </a:rPr>
              <a:t>о</a:t>
            </a:r>
            <a:r>
              <a:rPr lang="ru-RU" sz="8000" dirty="0" smtClean="0"/>
              <a:t>ри, оз</a:t>
            </a:r>
            <a:r>
              <a:rPr lang="ru-RU" sz="8000" dirty="0" smtClean="0">
                <a:solidFill>
                  <a:schemeClr val="bg1"/>
                </a:solidFill>
              </a:rPr>
              <a:t>а</a:t>
            </a:r>
            <a:r>
              <a:rPr lang="ru-RU" sz="8000" dirty="0" smtClean="0"/>
              <a:t>рить, з</a:t>
            </a:r>
            <a:r>
              <a:rPr lang="ru-RU" sz="8000" dirty="0" smtClean="0">
                <a:solidFill>
                  <a:schemeClr val="bg1"/>
                </a:solidFill>
              </a:rPr>
              <a:t>о</a:t>
            </a:r>
            <a:r>
              <a:rPr lang="ru-RU" sz="8000" dirty="0" smtClean="0"/>
              <a:t>ренька, кл</a:t>
            </a:r>
            <a:r>
              <a:rPr lang="ru-RU" sz="8000" dirty="0" smtClean="0">
                <a:solidFill>
                  <a:schemeClr val="bg1"/>
                </a:solidFill>
              </a:rPr>
              <a:t>а</a:t>
            </a:r>
            <a:r>
              <a:rPr lang="ru-RU" sz="8000" dirty="0" smtClean="0"/>
              <a:t>нялся, покл</a:t>
            </a:r>
            <a:r>
              <a:rPr lang="ru-RU" sz="8000" dirty="0" smtClean="0">
                <a:solidFill>
                  <a:schemeClr val="bg1"/>
                </a:solidFill>
              </a:rPr>
              <a:t>о</a:t>
            </a:r>
            <a:r>
              <a:rPr lang="ru-RU" sz="8000" dirty="0" smtClean="0"/>
              <a:t>н, покл</a:t>
            </a:r>
            <a:r>
              <a:rPr lang="ru-RU" sz="8000" dirty="0" smtClean="0">
                <a:solidFill>
                  <a:schemeClr val="bg1"/>
                </a:solidFill>
              </a:rPr>
              <a:t>о</a:t>
            </a:r>
            <a:r>
              <a:rPr lang="ru-RU" sz="8000" dirty="0" smtClean="0"/>
              <a:t>нись.</a:t>
            </a:r>
            <a:endParaRPr lang="ru-RU" sz="8000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2A9274C-AA98-4BAE-BA38-09B67B90462E}"/>
              </a:ext>
            </a:extLst>
          </p:cNvPr>
          <p:cNvSpPr txBox="1"/>
          <p:nvPr/>
        </p:nvSpPr>
        <p:spPr>
          <a:xfrm>
            <a:off x="2216727" y="359786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93D47E3-D90D-49FB-B6F7-6731351E7113}"/>
              </a:ext>
            </a:extLst>
          </p:cNvPr>
          <p:cNvSpPr txBox="1"/>
          <p:nvPr/>
        </p:nvSpPr>
        <p:spPr>
          <a:xfrm>
            <a:off x="6234545" y="400051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3777B8D-27CB-4709-BEAE-B1A6ED3593ED}"/>
              </a:ext>
            </a:extLst>
          </p:cNvPr>
          <p:cNvSpPr txBox="1"/>
          <p:nvPr/>
        </p:nvSpPr>
        <p:spPr>
          <a:xfrm>
            <a:off x="8317705" y="380242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A6332ED-6092-403D-A141-6E7B185C79A3}"/>
              </a:ext>
            </a:extLst>
          </p:cNvPr>
          <p:cNvSpPr txBox="1"/>
          <p:nvPr/>
        </p:nvSpPr>
        <p:spPr>
          <a:xfrm>
            <a:off x="1293696" y="1453429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56D0ECC-C3CC-49C4-810C-BA79E51C3F14}"/>
              </a:ext>
            </a:extLst>
          </p:cNvPr>
          <p:cNvSpPr txBox="1"/>
          <p:nvPr/>
        </p:nvSpPr>
        <p:spPr>
          <a:xfrm>
            <a:off x="4538044" y="1452131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4B2CA77-FFC8-4DC8-9EEF-9FE6D8B7DD60}"/>
              </a:ext>
            </a:extLst>
          </p:cNvPr>
          <p:cNvSpPr txBox="1"/>
          <p:nvPr/>
        </p:nvSpPr>
        <p:spPr>
          <a:xfrm>
            <a:off x="8257309" y="1491098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F93E822-8452-4C67-9BAE-47407F757409}"/>
              </a:ext>
            </a:extLst>
          </p:cNvPr>
          <p:cNvSpPr txBox="1"/>
          <p:nvPr/>
        </p:nvSpPr>
        <p:spPr>
          <a:xfrm>
            <a:off x="1495609" y="2492520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5C38AA3-BA3D-4061-879A-4EAF262B1E8C}"/>
              </a:ext>
            </a:extLst>
          </p:cNvPr>
          <p:cNvSpPr txBox="1"/>
          <p:nvPr/>
        </p:nvSpPr>
        <p:spPr>
          <a:xfrm>
            <a:off x="5214874" y="2492520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7BCC813D-03F9-418C-A7CB-821E65AAE82C}"/>
              </a:ext>
            </a:extLst>
          </p:cNvPr>
          <p:cNvSpPr txBox="1"/>
          <p:nvPr/>
        </p:nvSpPr>
        <p:spPr>
          <a:xfrm>
            <a:off x="1495609" y="3558022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3D44B94-6380-4E8F-B1ED-F5B13B55256D}"/>
              </a:ext>
            </a:extLst>
          </p:cNvPr>
          <p:cNvSpPr txBox="1"/>
          <p:nvPr/>
        </p:nvSpPr>
        <p:spPr>
          <a:xfrm>
            <a:off x="7623463" y="3610844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48DF783-6FE6-443A-8800-DFF3DA2C4DB6}"/>
              </a:ext>
            </a:extLst>
          </p:cNvPr>
          <p:cNvSpPr txBox="1"/>
          <p:nvPr/>
        </p:nvSpPr>
        <p:spPr>
          <a:xfrm>
            <a:off x="2565531" y="4677644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41" name="Text Box 7">
            <a:extLst>
              <a:ext uri="{FF2B5EF4-FFF2-40B4-BE49-F238E27FC236}">
                <a16:creationId xmlns="" xmlns:a16="http://schemas.microsoft.com/office/drawing/2014/main" id="{42FD6D56-A47B-4DD5-AE98-3268C0C3EC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5905" y="99684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43" name="Text Box 7">
            <a:extLst>
              <a:ext uri="{FF2B5EF4-FFF2-40B4-BE49-F238E27FC236}">
                <a16:creationId xmlns="" xmlns:a16="http://schemas.microsoft.com/office/drawing/2014/main" id="{26F37135-0776-468E-A450-ADE9690618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75274" y="174851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44" name="Text Box 7">
            <a:extLst>
              <a:ext uri="{FF2B5EF4-FFF2-40B4-BE49-F238E27FC236}">
                <a16:creationId xmlns="" xmlns:a16="http://schemas.microsoft.com/office/drawing/2014/main" id="{900E34A0-6543-41A5-8406-6C2226AD7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0313" y="1294021"/>
            <a:ext cx="84365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45" name="Text Box 7">
            <a:extLst>
              <a:ext uri="{FF2B5EF4-FFF2-40B4-BE49-F238E27FC236}">
                <a16:creationId xmlns="" xmlns:a16="http://schemas.microsoft.com/office/drawing/2014/main" id="{CA349225-0BED-4CC9-8837-30917DDDCE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2560" y="1340462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47" name="Text Box 7">
            <a:extLst>
              <a:ext uri="{FF2B5EF4-FFF2-40B4-BE49-F238E27FC236}">
                <a16:creationId xmlns="" xmlns:a16="http://schemas.microsoft.com/office/drawing/2014/main" id="{4D705AC3-9E96-46BA-9058-DB60C4A56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880" y="2448477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49" name="Text Box 7">
            <a:extLst>
              <a:ext uri="{FF2B5EF4-FFF2-40B4-BE49-F238E27FC236}">
                <a16:creationId xmlns="" xmlns:a16="http://schemas.microsoft.com/office/drawing/2014/main" id="{514D2EA2-A900-4643-86F7-637DED7C9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8648" y="3503032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50" name="Text Box 7">
            <a:extLst>
              <a:ext uri="{FF2B5EF4-FFF2-40B4-BE49-F238E27FC236}">
                <a16:creationId xmlns="" xmlns:a16="http://schemas.microsoft.com/office/drawing/2014/main" id="{759B12FA-7C0F-4CEC-9160-B095B59A2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8625" y="3515586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52" name="Text Box 7">
            <a:extLst>
              <a:ext uri="{FF2B5EF4-FFF2-40B4-BE49-F238E27FC236}">
                <a16:creationId xmlns="" xmlns:a16="http://schemas.microsoft.com/office/drawing/2014/main" id="{65C53FE8-673A-4181-B67E-ED0BFA0BC7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7284" y="4542288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</p:spTree>
    <p:extLst>
      <p:ext uri="{BB962C8B-B14F-4D97-AF65-F5344CB8AC3E}">
        <p14:creationId xmlns:p14="http://schemas.microsoft.com/office/powerpoint/2010/main" xmlns="" val="213636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31AFCB5-DFCB-4967-A6E3-F3EB15485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685" y="414338"/>
            <a:ext cx="11242623" cy="59578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000" dirty="0" smtClean="0"/>
              <a:t>Выг</a:t>
            </a:r>
            <a:r>
              <a:rPr lang="ru-RU" sz="8000" dirty="0" smtClean="0">
                <a:solidFill>
                  <a:schemeClr val="bg1"/>
                </a:solidFill>
              </a:rPr>
              <a:t>о</a:t>
            </a:r>
            <a:r>
              <a:rPr lang="ru-RU" sz="8000" dirty="0" smtClean="0"/>
              <a:t>реть, уг</a:t>
            </a:r>
            <a:r>
              <a:rPr lang="ru-RU" sz="8000" dirty="0" smtClean="0">
                <a:solidFill>
                  <a:schemeClr val="bg1"/>
                </a:solidFill>
              </a:rPr>
              <a:t>а</a:t>
            </a:r>
            <a:r>
              <a:rPr lang="ru-RU" sz="8000" dirty="0" smtClean="0"/>
              <a:t>р, г</a:t>
            </a:r>
            <a:r>
              <a:rPr lang="ru-RU" sz="8000" dirty="0" smtClean="0">
                <a:solidFill>
                  <a:schemeClr val="bg1"/>
                </a:solidFill>
              </a:rPr>
              <a:t>о</a:t>
            </a:r>
            <a:r>
              <a:rPr lang="ru-RU" sz="8000" dirty="0" smtClean="0"/>
              <a:t>рел, ог</a:t>
            </a:r>
            <a:r>
              <a:rPr lang="ru-RU" sz="8000" dirty="0" smtClean="0">
                <a:solidFill>
                  <a:schemeClr val="bg1"/>
                </a:solidFill>
              </a:rPr>
              <a:t>а</a:t>
            </a:r>
            <a:r>
              <a:rPr lang="ru-RU" sz="8000" dirty="0" smtClean="0"/>
              <a:t>рок, з</a:t>
            </a:r>
            <a:r>
              <a:rPr lang="ru-RU" sz="8000" dirty="0" smtClean="0">
                <a:solidFill>
                  <a:schemeClr val="bg1"/>
                </a:solidFill>
              </a:rPr>
              <a:t>а</a:t>
            </a:r>
            <a:r>
              <a:rPr lang="ru-RU" sz="8000" dirty="0" smtClean="0"/>
              <a:t>рево, з</a:t>
            </a:r>
            <a:r>
              <a:rPr lang="ru-RU" sz="8000" dirty="0" smtClean="0">
                <a:solidFill>
                  <a:schemeClr val="bg1"/>
                </a:solidFill>
              </a:rPr>
              <a:t>о</a:t>
            </a:r>
            <a:r>
              <a:rPr lang="ru-RU" sz="8000" dirty="0" smtClean="0"/>
              <a:t>ри, оз</a:t>
            </a:r>
            <a:r>
              <a:rPr lang="ru-RU" sz="8000" dirty="0" smtClean="0">
                <a:solidFill>
                  <a:schemeClr val="bg1"/>
                </a:solidFill>
              </a:rPr>
              <a:t>а</a:t>
            </a:r>
            <a:r>
              <a:rPr lang="ru-RU" sz="8000" dirty="0" smtClean="0"/>
              <a:t>рить, з</a:t>
            </a:r>
            <a:r>
              <a:rPr lang="ru-RU" sz="8000" dirty="0" smtClean="0">
                <a:solidFill>
                  <a:schemeClr val="bg1"/>
                </a:solidFill>
              </a:rPr>
              <a:t>о</a:t>
            </a:r>
            <a:r>
              <a:rPr lang="ru-RU" sz="8000" dirty="0" smtClean="0"/>
              <a:t>ренька, кл</a:t>
            </a:r>
            <a:r>
              <a:rPr lang="ru-RU" sz="8000" dirty="0" smtClean="0">
                <a:solidFill>
                  <a:schemeClr val="bg1"/>
                </a:solidFill>
              </a:rPr>
              <a:t>а</a:t>
            </a:r>
            <a:r>
              <a:rPr lang="ru-RU" sz="8000" dirty="0" smtClean="0"/>
              <a:t>нялся, покл</a:t>
            </a:r>
            <a:r>
              <a:rPr lang="ru-RU" sz="8000" dirty="0" smtClean="0">
                <a:solidFill>
                  <a:schemeClr val="bg1"/>
                </a:solidFill>
              </a:rPr>
              <a:t>о</a:t>
            </a:r>
            <a:r>
              <a:rPr lang="ru-RU" sz="8000" dirty="0" smtClean="0"/>
              <a:t>н, покл</a:t>
            </a:r>
            <a:r>
              <a:rPr lang="ru-RU" sz="8000" dirty="0" smtClean="0">
                <a:solidFill>
                  <a:schemeClr val="bg1"/>
                </a:solidFill>
              </a:rPr>
              <a:t>о</a:t>
            </a:r>
            <a:r>
              <a:rPr lang="ru-RU" sz="8000" dirty="0" smtClean="0"/>
              <a:t>нись.</a:t>
            </a:r>
            <a:endParaRPr lang="ru-RU" sz="8000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2A9274C-AA98-4BAE-BA38-09B67B90462E}"/>
              </a:ext>
            </a:extLst>
          </p:cNvPr>
          <p:cNvSpPr txBox="1"/>
          <p:nvPr/>
        </p:nvSpPr>
        <p:spPr>
          <a:xfrm>
            <a:off x="2216727" y="359786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93D47E3-D90D-49FB-B6F7-6731351E7113}"/>
              </a:ext>
            </a:extLst>
          </p:cNvPr>
          <p:cNvSpPr txBox="1"/>
          <p:nvPr/>
        </p:nvSpPr>
        <p:spPr>
          <a:xfrm>
            <a:off x="6234545" y="400051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3777B8D-27CB-4709-BEAE-B1A6ED3593ED}"/>
              </a:ext>
            </a:extLst>
          </p:cNvPr>
          <p:cNvSpPr txBox="1"/>
          <p:nvPr/>
        </p:nvSpPr>
        <p:spPr>
          <a:xfrm>
            <a:off x="8317705" y="380242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A6332ED-6092-403D-A141-6E7B185C79A3}"/>
              </a:ext>
            </a:extLst>
          </p:cNvPr>
          <p:cNvSpPr txBox="1"/>
          <p:nvPr/>
        </p:nvSpPr>
        <p:spPr>
          <a:xfrm>
            <a:off x="1293696" y="1453429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56D0ECC-C3CC-49C4-810C-BA79E51C3F14}"/>
              </a:ext>
            </a:extLst>
          </p:cNvPr>
          <p:cNvSpPr txBox="1"/>
          <p:nvPr/>
        </p:nvSpPr>
        <p:spPr>
          <a:xfrm>
            <a:off x="4538044" y="1452131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4B2CA77-FFC8-4DC8-9EEF-9FE6D8B7DD60}"/>
              </a:ext>
            </a:extLst>
          </p:cNvPr>
          <p:cNvSpPr txBox="1"/>
          <p:nvPr/>
        </p:nvSpPr>
        <p:spPr>
          <a:xfrm>
            <a:off x="8257309" y="1491098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F93E822-8452-4C67-9BAE-47407F757409}"/>
              </a:ext>
            </a:extLst>
          </p:cNvPr>
          <p:cNvSpPr txBox="1"/>
          <p:nvPr/>
        </p:nvSpPr>
        <p:spPr>
          <a:xfrm>
            <a:off x="1495609" y="2492520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5C38AA3-BA3D-4061-879A-4EAF262B1E8C}"/>
              </a:ext>
            </a:extLst>
          </p:cNvPr>
          <p:cNvSpPr txBox="1"/>
          <p:nvPr/>
        </p:nvSpPr>
        <p:spPr>
          <a:xfrm>
            <a:off x="5214874" y="2492520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7BCC813D-03F9-418C-A7CB-821E65AAE82C}"/>
              </a:ext>
            </a:extLst>
          </p:cNvPr>
          <p:cNvSpPr txBox="1"/>
          <p:nvPr/>
        </p:nvSpPr>
        <p:spPr>
          <a:xfrm>
            <a:off x="1495609" y="3558022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3D44B94-6380-4E8F-B1ED-F5B13B55256D}"/>
              </a:ext>
            </a:extLst>
          </p:cNvPr>
          <p:cNvSpPr txBox="1"/>
          <p:nvPr/>
        </p:nvSpPr>
        <p:spPr>
          <a:xfrm>
            <a:off x="7623463" y="3610844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48DF783-6FE6-443A-8800-DFF3DA2C4DB6}"/>
              </a:ext>
            </a:extLst>
          </p:cNvPr>
          <p:cNvSpPr txBox="1"/>
          <p:nvPr/>
        </p:nvSpPr>
        <p:spPr>
          <a:xfrm>
            <a:off x="2565531" y="4677644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3FFDAFF9-5AB7-4F87-9B6F-1316BE550550}"/>
              </a:ext>
            </a:extLst>
          </p:cNvPr>
          <p:cNvSpPr txBox="1"/>
          <p:nvPr/>
        </p:nvSpPr>
        <p:spPr>
          <a:xfrm>
            <a:off x="2202224" y="348280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D3DE79D-ACA6-4D6B-9C88-F305C82A4A18}"/>
              </a:ext>
            </a:extLst>
          </p:cNvPr>
          <p:cNvSpPr txBox="1"/>
          <p:nvPr/>
        </p:nvSpPr>
        <p:spPr>
          <a:xfrm>
            <a:off x="6302139" y="345715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C6B0B582-6F51-4FB8-919B-E4ABE80CC323}"/>
              </a:ext>
            </a:extLst>
          </p:cNvPr>
          <p:cNvSpPr txBox="1"/>
          <p:nvPr/>
        </p:nvSpPr>
        <p:spPr>
          <a:xfrm>
            <a:off x="1411460" y="1426153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76B1DCB5-E63E-4F0F-89C2-95587EB1E311}"/>
              </a:ext>
            </a:extLst>
          </p:cNvPr>
          <p:cNvSpPr txBox="1"/>
          <p:nvPr/>
        </p:nvSpPr>
        <p:spPr>
          <a:xfrm>
            <a:off x="4547413" y="1424856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CD0137F-1B48-469B-9AF2-91208BF56612}"/>
              </a:ext>
            </a:extLst>
          </p:cNvPr>
          <p:cNvSpPr txBox="1"/>
          <p:nvPr/>
        </p:nvSpPr>
        <p:spPr>
          <a:xfrm>
            <a:off x="1484651" y="2506972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66E7D1D3-069A-4DD5-A439-7FECB79BD956}"/>
              </a:ext>
            </a:extLst>
          </p:cNvPr>
          <p:cNvSpPr txBox="1"/>
          <p:nvPr/>
        </p:nvSpPr>
        <p:spPr>
          <a:xfrm>
            <a:off x="1538593" y="3545468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A07B78C-3717-4716-8E7B-B7473EB2B5AC}"/>
              </a:ext>
            </a:extLst>
          </p:cNvPr>
          <p:cNvSpPr txBox="1"/>
          <p:nvPr/>
        </p:nvSpPr>
        <p:spPr>
          <a:xfrm>
            <a:off x="8332101" y="319574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AC579B18-D848-4E29-8669-732DC20760DE}"/>
              </a:ext>
            </a:extLst>
          </p:cNvPr>
          <p:cNvSpPr txBox="1"/>
          <p:nvPr/>
        </p:nvSpPr>
        <p:spPr>
          <a:xfrm>
            <a:off x="8324903" y="1424855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F591A4E7-D01A-4F2F-81C2-2F5B699B7970}"/>
              </a:ext>
            </a:extLst>
          </p:cNvPr>
          <p:cNvSpPr txBox="1"/>
          <p:nvPr/>
        </p:nvSpPr>
        <p:spPr>
          <a:xfrm>
            <a:off x="5192021" y="2492519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B5BFEF65-972D-4EAD-A6E1-23951E7C118D}"/>
              </a:ext>
            </a:extLst>
          </p:cNvPr>
          <p:cNvSpPr txBox="1"/>
          <p:nvPr/>
        </p:nvSpPr>
        <p:spPr>
          <a:xfrm>
            <a:off x="7543177" y="3571231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90267C4A-02F2-4E75-98AF-88CCF95DEE80}"/>
              </a:ext>
            </a:extLst>
          </p:cNvPr>
          <p:cNvSpPr txBox="1"/>
          <p:nvPr/>
        </p:nvSpPr>
        <p:spPr>
          <a:xfrm>
            <a:off x="2597501" y="4677644"/>
            <a:ext cx="84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</a:p>
        </p:txBody>
      </p:sp>
      <p:sp>
        <p:nvSpPr>
          <p:cNvPr id="28" name="Дуга 27">
            <a:extLst>
              <a:ext uri="{FF2B5EF4-FFF2-40B4-BE49-F238E27FC236}">
                <a16:creationId xmlns="" xmlns:a16="http://schemas.microsoft.com/office/drawing/2014/main" id="{C493CBBA-B5E9-4788-A2DF-7C8A29A95A7B}"/>
              </a:ext>
            </a:extLst>
          </p:cNvPr>
          <p:cNvSpPr/>
          <p:nvPr/>
        </p:nvSpPr>
        <p:spPr>
          <a:xfrm rot="16200000">
            <a:off x="2273887" y="156867"/>
            <a:ext cx="729965" cy="1192085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Дуга 28">
            <a:extLst>
              <a:ext uri="{FF2B5EF4-FFF2-40B4-BE49-F238E27FC236}">
                <a16:creationId xmlns="" xmlns:a16="http://schemas.microsoft.com/office/drawing/2014/main" id="{6A6F1508-8E40-4B43-A0BB-A2475A5001C1}"/>
              </a:ext>
            </a:extLst>
          </p:cNvPr>
          <p:cNvSpPr/>
          <p:nvPr/>
        </p:nvSpPr>
        <p:spPr>
          <a:xfrm rot="16200000">
            <a:off x="6400505" y="185442"/>
            <a:ext cx="729965" cy="1192085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Дуга 29">
            <a:extLst>
              <a:ext uri="{FF2B5EF4-FFF2-40B4-BE49-F238E27FC236}">
                <a16:creationId xmlns="" xmlns:a16="http://schemas.microsoft.com/office/drawing/2014/main" id="{B963E4F4-0EC8-4876-BBFD-D9ADD78272FE}"/>
              </a:ext>
            </a:extLst>
          </p:cNvPr>
          <p:cNvSpPr/>
          <p:nvPr/>
        </p:nvSpPr>
        <p:spPr>
          <a:xfrm rot="16200000">
            <a:off x="8351707" y="111841"/>
            <a:ext cx="729965" cy="1192085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Дуга 30">
            <a:extLst>
              <a:ext uri="{FF2B5EF4-FFF2-40B4-BE49-F238E27FC236}">
                <a16:creationId xmlns="" xmlns:a16="http://schemas.microsoft.com/office/drawing/2014/main" id="{911CFD70-70BC-4791-BABE-2F4B88C47B38}"/>
              </a:ext>
            </a:extLst>
          </p:cNvPr>
          <p:cNvSpPr/>
          <p:nvPr/>
        </p:nvSpPr>
        <p:spPr>
          <a:xfrm rot="16200000">
            <a:off x="1448951" y="1267231"/>
            <a:ext cx="729965" cy="1192085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Дуга 31">
            <a:extLst>
              <a:ext uri="{FF2B5EF4-FFF2-40B4-BE49-F238E27FC236}">
                <a16:creationId xmlns="" xmlns:a16="http://schemas.microsoft.com/office/drawing/2014/main" id="{9730DDD3-37DA-4631-9F34-1E8F486665F9}"/>
              </a:ext>
            </a:extLst>
          </p:cNvPr>
          <p:cNvSpPr/>
          <p:nvPr/>
        </p:nvSpPr>
        <p:spPr>
          <a:xfrm rot="16200000">
            <a:off x="4604994" y="1267231"/>
            <a:ext cx="729965" cy="1192085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Дуга 32">
            <a:extLst>
              <a:ext uri="{FF2B5EF4-FFF2-40B4-BE49-F238E27FC236}">
                <a16:creationId xmlns="" xmlns:a16="http://schemas.microsoft.com/office/drawing/2014/main" id="{BA33034B-B7C8-4C67-BEED-EAFE0A01D146}"/>
              </a:ext>
            </a:extLst>
          </p:cNvPr>
          <p:cNvSpPr/>
          <p:nvPr/>
        </p:nvSpPr>
        <p:spPr>
          <a:xfrm rot="16200000">
            <a:off x="8351706" y="1361023"/>
            <a:ext cx="729965" cy="1192085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Дуга 33">
            <a:extLst>
              <a:ext uri="{FF2B5EF4-FFF2-40B4-BE49-F238E27FC236}">
                <a16:creationId xmlns="" xmlns:a16="http://schemas.microsoft.com/office/drawing/2014/main" id="{F1190D05-A2A8-4DD3-A4E6-C8322AB9EA17}"/>
              </a:ext>
            </a:extLst>
          </p:cNvPr>
          <p:cNvSpPr/>
          <p:nvPr/>
        </p:nvSpPr>
        <p:spPr>
          <a:xfrm rot="16200000">
            <a:off x="1444956" y="2445089"/>
            <a:ext cx="729965" cy="1192085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Дуга 34">
            <a:extLst>
              <a:ext uri="{FF2B5EF4-FFF2-40B4-BE49-F238E27FC236}">
                <a16:creationId xmlns="" xmlns:a16="http://schemas.microsoft.com/office/drawing/2014/main" id="{FF8F95D7-4EBF-48D1-85E1-71EFD89D1271}"/>
              </a:ext>
            </a:extLst>
          </p:cNvPr>
          <p:cNvSpPr/>
          <p:nvPr/>
        </p:nvSpPr>
        <p:spPr>
          <a:xfrm rot="16200000">
            <a:off x="5134138" y="2445089"/>
            <a:ext cx="729965" cy="1192085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Дуга 35">
            <a:extLst>
              <a:ext uri="{FF2B5EF4-FFF2-40B4-BE49-F238E27FC236}">
                <a16:creationId xmlns="" xmlns:a16="http://schemas.microsoft.com/office/drawing/2014/main" id="{821293B5-EF47-4EB1-A7A2-155F6E6A5C3E}"/>
              </a:ext>
            </a:extLst>
          </p:cNvPr>
          <p:cNvSpPr/>
          <p:nvPr/>
        </p:nvSpPr>
        <p:spPr>
          <a:xfrm rot="16200000">
            <a:off x="1269304" y="3107417"/>
            <a:ext cx="729965" cy="1862488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Дуга 37">
            <a:extLst>
              <a:ext uri="{FF2B5EF4-FFF2-40B4-BE49-F238E27FC236}">
                <a16:creationId xmlns="" xmlns:a16="http://schemas.microsoft.com/office/drawing/2014/main" id="{60A9B45A-5D92-42F0-AD21-06525A1C5370}"/>
              </a:ext>
            </a:extLst>
          </p:cNvPr>
          <p:cNvSpPr/>
          <p:nvPr/>
        </p:nvSpPr>
        <p:spPr>
          <a:xfrm rot="16200000">
            <a:off x="7368041" y="3093567"/>
            <a:ext cx="729965" cy="1862488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Дуга 38">
            <a:extLst>
              <a:ext uri="{FF2B5EF4-FFF2-40B4-BE49-F238E27FC236}">
                <a16:creationId xmlns="" xmlns:a16="http://schemas.microsoft.com/office/drawing/2014/main" id="{730D0B08-6494-4A35-AFF9-F67055BE1595}"/>
              </a:ext>
            </a:extLst>
          </p:cNvPr>
          <p:cNvSpPr/>
          <p:nvPr/>
        </p:nvSpPr>
        <p:spPr>
          <a:xfrm rot="16200000">
            <a:off x="2376199" y="4272764"/>
            <a:ext cx="729965" cy="1862488"/>
          </a:xfrm>
          <a:prstGeom prst="arc">
            <a:avLst>
              <a:gd name="adj1" fmla="val 16200000"/>
              <a:gd name="adj2" fmla="val 527310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Text Box 7">
            <a:extLst>
              <a:ext uri="{FF2B5EF4-FFF2-40B4-BE49-F238E27FC236}">
                <a16:creationId xmlns="" xmlns:a16="http://schemas.microsoft.com/office/drawing/2014/main" id="{42FD6D56-A47B-4DD5-AE98-3268C0C3EC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5905" y="99684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42" name="Text Box 7">
            <a:extLst>
              <a:ext uri="{FF2B5EF4-FFF2-40B4-BE49-F238E27FC236}">
                <a16:creationId xmlns="" xmlns:a16="http://schemas.microsoft.com/office/drawing/2014/main" id="{8703A684-9639-4616-9F3A-EB48F39BDB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2810" y="265022"/>
            <a:ext cx="67165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43" name="Text Box 7">
            <a:extLst>
              <a:ext uri="{FF2B5EF4-FFF2-40B4-BE49-F238E27FC236}">
                <a16:creationId xmlns="" xmlns:a16="http://schemas.microsoft.com/office/drawing/2014/main" id="{26F37135-0776-468E-A450-ADE9690618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75274" y="174851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44" name="Text Box 7">
            <a:extLst>
              <a:ext uri="{FF2B5EF4-FFF2-40B4-BE49-F238E27FC236}">
                <a16:creationId xmlns="" xmlns:a16="http://schemas.microsoft.com/office/drawing/2014/main" id="{900E34A0-6543-41A5-8406-6C2226AD7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0313" y="1294021"/>
            <a:ext cx="84365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45" name="Text Box 7">
            <a:extLst>
              <a:ext uri="{FF2B5EF4-FFF2-40B4-BE49-F238E27FC236}">
                <a16:creationId xmlns="" xmlns:a16="http://schemas.microsoft.com/office/drawing/2014/main" id="{CA349225-0BED-4CC9-8837-30917DDDCE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2560" y="1340462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46" name="Text Box 7">
            <a:extLst>
              <a:ext uri="{FF2B5EF4-FFF2-40B4-BE49-F238E27FC236}">
                <a16:creationId xmlns="" xmlns:a16="http://schemas.microsoft.com/office/drawing/2014/main" id="{24BE34A5-8E61-4D27-B30D-D3FFC37EE8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1534" y="1393950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47" name="Text Box 7">
            <a:extLst>
              <a:ext uri="{FF2B5EF4-FFF2-40B4-BE49-F238E27FC236}">
                <a16:creationId xmlns="" xmlns:a16="http://schemas.microsoft.com/office/drawing/2014/main" id="{4D705AC3-9E96-46BA-9058-DB60C4A56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880" y="2448477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48" name="Text Box 7">
            <a:extLst>
              <a:ext uri="{FF2B5EF4-FFF2-40B4-BE49-F238E27FC236}">
                <a16:creationId xmlns="" xmlns:a16="http://schemas.microsoft.com/office/drawing/2014/main" id="{2711647F-1A8F-4305-91B9-F5894D7CB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98" y="2415485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49" name="Text Box 7">
            <a:extLst>
              <a:ext uri="{FF2B5EF4-FFF2-40B4-BE49-F238E27FC236}">
                <a16:creationId xmlns="" xmlns:a16="http://schemas.microsoft.com/office/drawing/2014/main" id="{514D2EA2-A900-4643-86F7-637DED7C9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8648" y="3503032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50" name="Text Box 7">
            <a:extLst>
              <a:ext uri="{FF2B5EF4-FFF2-40B4-BE49-F238E27FC236}">
                <a16:creationId xmlns="" xmlns:a16="http://schemas.microsoft.com/office/drawing/2014/main" id="{759B12FA-7C0F-4CEC-9160-B095B59A2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8625" y="3515586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  <p:sp>
        <p:nvSpPr>
          <p:cNvPr id="52" name="Text Box 7">
            <a:extLst>
              <a:ext uri="{FF2B5EF4-FFF2-40B4-BE49-F238E27FC236}">
                <a16:creationId xmlns="" xmlns:a16="http://schemas.microsoft.com/office/drawing/2014/main" id="{65C53FE8-673A-4181-B67E-ED0BFA0BC7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7284" y="4542288"/>
            <a:ext cx="1008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8000" dirty="0"/>
              <a:t>`</a:t>
            </a:r>
            <a:endParaRPr lang="ru-RU" altLang="ru-RU" sz="8000" dirty="0"/>
          </a:p>
        </p:txBody>
      </p:sp>
    </p:spTree>
    <p:extLst>
      <p:ext uri="{BB962C8B-B14F-4D97-AF65-F5344CB8AC3E}">
        <p14:creationId xmlns:p14="http://schemas.microsoft.com/office/powerpoint/2010/main" xmlns="" val="213636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Потренируемся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err="1" smtClean="0"/>
              <a:t>Покл</a:t>
            </a:r>
            <a:r>
              <a:rPr lang="ru-RU" sz="4800" dirty="0" smtClean="0"/>
              <a:t>…</a:t>
            </a:r>
            <a:r>
              <a:rPr lang="ru-RU" sz="4800" dirty="0" err="1" smtClean="0"/>
              <a:t>н</a:t>
            </a:r>
            <a:r>
              <a:rPr lang="ru-RU" sz="4800" dirty="0" smtClean="0"/>
              <a:t>, </a:t>
            </a:r>
            <a:r>
              <a:rPr lang="ru-RU" sz="4800" dirty="0" err="1" smtClean="0"/>
              <a:t>покл</a:t>
            </a:r>
            <a:r>
              <a:rPr lang="ru-RU" sz="4800" dirty="0" smtClean="0"/>
              <a:t>…</a:t>
            </a:r>
            <a:r>
              <a:rPr lang="ru-RU" sz="4800" dirty="0" err="1" smtClean="0"/>
              <a:t>няться</a:t>
            </a:r>
            <a:r>
              <a:rPr lang="ru-RU" sz="4800" dirty="0" smtClean="0"/>
              <a:t>, </a:t>
            </a:r>
            <a:r>
              <a:rPr lang="ru-RU" sz="4800" dirty="0" err="1" smtClean="0"/>
              <a:t>кл</a:t>
            </a:r>
            <a:r>
              <a:rPr lang="ru-RU" sz="4800" dirty="0" smtClean="0"/>
              <a:t>…</a:t>
            </a:r>
            <a:r>
              <a:rPr lang="ru-RU" sz="4800" dirty="0" err="1" smtClean="0"/>
              <a:t>няться</a:t>
            </a:r>
            <a:r>
              <a:rPr lang="ru-RU" sz="4800" dirty="0" smtClean="0"/>
              <a:t>, </a:t>
            </a:r>
            <a:r>
              <a:rPr lang="ru-RU" sz="4800" dirty="0" err="1" smtClean="0"/>
              <a:t>скл</a:t>
            </a:r>
            <a:r>
              <a:rPr lang="ru-RU" sz="4800" dirty="0" smtClean="0"/>
              <a:t>…</a:t>
            </a:r>
            <a:r>
              <a:rPr lang="ru-RU" sz="4800" dirty="0" err="1" smtClean="0"/>
              <a:t>нность</a:t>
            </a:r>
            <a:r>
              <a:rPr lang="ru-RU" sz="4800" dirty="0" smtClean="0"/>
              <a:t>, </a:t>
            </a:r>
            <a:r>
              <a:rPr lang="ru-RU" sz="4800" dirty="0" err="1" smtClean="0"/>
              <a:t>скл</a:t>
            </a:r>
            <a:r>
              <a:rPr lang="ru-RU" sz="4800" dirty="0" smtClean="0"/>
              <a:t>…</a:t>
            </a:r>
            <a:r>
              <a:rPr lang="ru-RU" sz="4800" dirty="0" err="1" smtClean="0"/>
              <a:t>ниться</a:t>
            </a:r>
            <a:r>
              <a:rPr lang="ru-RU" sz="4800" dirty="0" smtClean="0"/>
              <a:t>, </a:t>
            </a:r>
            <a:r>
              <a:rPr lang="ru-RU" sz="4800" dirty="0" err="1" smtClean="0"/>
              <a:t>укл</a:t>
            </a:r>
            <a:r>
              <a:rPr lang="ru-RU" sz="4800" dirty="0" smtClean="0"/>
              <a:t>…</a:t>
            </a:r>
            <a:r>
              <a:rPr lang="ru-RU" sz="4800" dirty="0" err="1" smtClean="0"/>
              <a:t>н</a:t>
            </a:r>
            <a:r>
              <a:rPr lang="ru-RU" sz="4800" dirty="0" smtClean="0"/>
              <a:t>, </a:t>
            </a:r>
            <a:r>
              <a:rPr lang="ru-RU" sz="4800" dirty="0" err="1" smtClean="0"/>
              <a:t>укл</a:t>
            </a:r>
            <a:r>
              <a:rPr lang="ru-RU" sz="4800" dirty="0" smtClean="0"/>
              <a:t>…</a:t>
            </a:r>
            <a:r>
              <a:rPr lang="ru-RU" sz="4800" dirty="0" err="1" smtClean="0"/>
              <a:t>няться</a:t>
            </a:r>
            <a:r>
              <a:rPr lang="ru-RU" sz="4800" dirty="0" smtClean="0"/>
              <a:t>, </a:t>
            </a:r>
            <a:r>
              <a:rPr lang="ru-RU" sz="4800" dirty="0" err="1" smtClean="0"/>
              <a:t>укл</a:t>
            </a:r>
            <a:r>
              <a:rPr lang="ru-RU" sz="4800" dirty="0" smtClean="0"/>
              <a:t>…</a:t>
            </a:r>
            <a:r>
              <a:rPr lang="ru-RU" sz="4800" dirty="0" err="1" smtClean="0"/>
              <a:t>нчивый</a:t>
            </a:r>
            <a:r>
              <a:rPr lang="ru-RU" sz="4800" dirty="0" smtClean="0"/>
              <a:t>, поклонник, </a:t>
            </a:r>
            <a:r>
              <a:rPr lang="ru-RU" sz="4800" dirty="0" err="1" smtClean="0"/>
              <a:t>прекл</a:t>
            </a:r>
            <a:r>
              <a:rPr lang="ru-RU" sz="4800" dirty="0" smtClean="0"/>
              <a:t>…</a:t>
            </a:r>
            <a:r>
              <a:rPr lang="ru-RU" sz="4800" dirty="0" err="1" smtClean="0"/>
              <a:t>нение</a:t>
            </a:r>
            <a:r>
              <a:rPr lang="ru-RU" sz="4800" dirty="0" smtClean="0"/>
              <a:t>, накл…</a:t>
            </a:r>
            <a:r>
              <a:rPr lang="ru-RU" sz="4800" dirty="0" err="1" smtClean="0"/>
              <a:t>нный</a:t>
            </a:r>
            <a:r>
              <a:rPr lang="ru-RU" sz="4800" dirty="0" smtClean="0"/>
              <a:t>, </a:t>
            </a:r>
            <a:r>
              <a:rPr lang="ru-RU" sz="4800" dirty="0" err="1" smtClean="0"/>
              <a:t>скл</a:t>
            </a:r>
            <a:r>
              <a:rPr lang="ru-RU" sz="4800" dirty="0" smtClean="0"/>
              <a:t>…</a:t>
            </a:r>
            <a:r>
              <a:rPr lang="ru-RU" sz="4800" dirty="0" err="1" smtClean="0"/>
              <a:t>нение</a:t>
            </a:r>
            <a:r>
              <a:rPr lang="ru-RU" sz="4800" dirty="0" smtClean="0"/>
              <a:t>, </a:t>
            </a:r>
            <a:r>
              <a:rPr lang="ru-RU" sz="4800" dirty="0" err="1" smtClean="0"/>
              <a:t>раскл</a:t>
            </a:r>
            <a:r>
              <a:rPr lang="ru-RU" sz="4800" dirty="0" smtClean="0"/>
              <a:t>…</a:t>
            </a:r>
            <a:r>
              <a:rPr lang="ru-RU" sz="4800" dirty="0" err="1" smtClean="0"/>
              <a:t>няться</a:t>
            </a:r>
            <a:r>
              <a:rPr lang="ru-RU" sz="4800" dirty="0" smtClean="0"/>
              <a:t>, </a:t>
            </a:r>
            <a:r>
              <a:rPr lang="ru-RU" sz="4800" dirty="0" err="1" smtClean="0"/>
              <a:t>прекл</a:t>
            </a:r>
            <a:r>
              <a:rPr lang="ru-RU" sz="4800" dirty="0" smtClean="0"/>
              <a:t>…</a:t>
            </a:r>
            <a:r>
              <a:rPr lang="ru-RU" sz="4800" dirty="0" err="1" smtClean="0"/>
              <a:t>нный</a:t>
            </a:r>
            <a:r>
              <a:rPr lang="ru-RU" sz="4800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1"/>
          <p:cNvSpPr>
            <a:spLocks noChangeArrowheads="1"/>
          </p:cNvSpPr>
          <p:nvPr/>
        </p:nvSpPr>
        <p:spPr bwMode="auto">
          <a:xfrm>
            <a:off x="2209800" y="74614"/>
            <a:ext cx="7772400" cy="6858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 b="1" dirty="0" smtClean="0">
                <a:solidFill>
                  <a:srgbClr val="FF0000"/>
                </a:solidFill>
              </a:rPr>
              <a:t>Повторение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2400" b="1" dirty="0" smtClean="0">
                <a:solidFill>
                  <a:srgbClr val="001932"/>
                </a:solidFill>
              </a:rPr>
              <a:t>Правописание </a:t>
            </a:r>
            <a:r>
              <a:rPr lang="ru-RU" altLang="ru-RU" sz="2400" b="1" dirty="0">
                <a:solidFill>
                  <a:srgbClr val="001932"/>
                </a:solidFill>
              </a:rPr>
              <a:t>о-а в корнях с чередованием зависит от</a:t>
            </a:r>
          </a:p>
        </p:txBody>
      </p:sp>
      <p:sp>
        <p:nvSpPr>
          <p:cNvPr id="61443" name="AutoShape 2"/>
          <p:cNvSpPr>
            <a:spLocks noChangeArrowheads="1"/>
          </p:cNvSpPr>
          <p:nvPr/>
        </p:nvSpPr>
        <p:spPr bwMode="auto">
          <a:xfrm>
            <a:off x="2209800" y="1219200"/>
            <a:ext cx="2057400" cy="685800"/>
          </a:xfrm>
          <a:prstGeom prst="roundRect">
            <a:avLst>
              <a:gd name="adj" fmla="val 16667"/>
            </a:avLst>
          </a:prstGeom>
          <a:solidFill>
            <a:srgbClr val="CCCCFF"/>
          </a:solidFill>
          <a:ln w="9360" cap="sq">
            <a:solidFill>
              <a:srgbClr val="00193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- А-</a:t>
            </a:r>
          </a:p>
        </p:txBody>
      </p:sp>
      <p:sp>
        <p:nvSpPr>
          <p:cNvPr id="61444" name="Line 3"/>
          <p:cNvSpPr>
            <a:spLocks noChangeShapeType="1"/>
          </p:cNvSpPr>
          <p:nvPr/>
        </p:nvSpPr>
        <p:spPr bwMode="auto">
          <a:xfrm flipV="1">
            <a:off x="3124200" y="1293814"/>
            <a:ext cx="152400" cy="155575"/>
          </a:xfrm>
          <a:prstGeom prst="line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5" name="Line 4"/>
          <p:cNvSpPr>
            <a:spLocks noChangeShapeType="1"/>
          </p:cNvSpPr>
          <p:nvPr/>
        </p:nvSpPr>
        <p:spPr bwMode="auto">
          <a:xfrm>
            <a:off x="3276600" y="1295400"/>
            <a:ext cx="152400" cy="152400"/>
          </a:xfrm>
          <a:prstGeom prst="line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6" name="AutoShape 5"/>
          <p:cNvSpPr>
            <a:spLocks noChangeArrowheads="1"/>
          </p:cNvSpPr>
          <p:nvPr/>
        </p:nvSpPr>
        <p:spPr bwMode="auto">
          <a:xfrm>
            <a:off x="4343400" y="1219200"/>
            <a:ext cx="2133600" cy="685800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360" cap="sq">
            <a:solidFill>
              <a:srgbClr val="00193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согласной</a:t>
            </a:r>
          </a:p>
        </p:txBody>
      </p:sp>
      <p:sp>
        <p:nvSpPr>
          <p:cNvPr id="61447" name="AutoShape 6"/>
          <p:cNvSpPr>
            <a:spLocks noChangeArrowheads="1"/>
          </p:cNvSpPr>
          <p:nvPr/>
        </p:nvSpPr>
        <p:spPr bwMode="auto">
          <a:xfrm>
            <a:off x="6553200" y="1219200"/>
            <a:ext cx="1981200" cy="685800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9360" cap="sq">
            <a:solidFill>
              <a:srgbClr val="00193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ударения</a:t>
            </a:r>
          </a:p>
        </p:txBody>
      </p:sp>
      <p:sp>
        <p:nvSpPr>
          <p:cNvPr id="61448" name="AutoShape 7"/>
          <p:cNvSpPr>
            <a:spLocks noChangeArrowheads="1"/>
          </p:cNvSpPr>
          <p:nvPr/>
        </p:nvSpPr>
        <p:spPr bwMode="auto">
          <a:xfrm>
            <a:off x="2209800" y="1981200"/>
            <a:ext cx="2057400" cy="3505200"/>
          </a:xfrm>
          <a:prstGeom prst="roundRect">
            <a:avLst>
              <a:gd name="adj" fmla="val 16667"/>
            </a:avLst>
          </a:prstGeom>
          <a:solidFill>
            <a:srgbClr val="CCCCFF"/>
          </a:solidFill>
          <a:ln w="93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-л</a:t>
            </a:r>
            <a:r>
              <a:rPr lang="ru-RU" altLang="ru-RU" sz="3600">
                <a:solidFill>
                  <a:srgbClr val="FF0066"/>
                </a:solidFill>
              </a:rPr>
              <a:t>а</a:t>
            </a:r>
            <a:r>
              <a:rPr lang="ru-RU" altLang="ru-RU" sz="3600">
                <a:solidFill>
                  <a:srgbClr val="001932"/>
                </a:solidFill>
              </a:rPr>
              <a:t>г- (-а)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-к</a:t>
            </a:r>
            <a:r>
              <a:rPr lang="ru-RU" altLang="ru-RU" sz="3600">
                <a:solidFill>
                  <a:srgbClr val="FF0066"/>
                </a:solidFill>
              </a:rPr>
              <a:t>а</a:t>
            </a:r>
            <a:r>
              <a:rPr lang="ru-RU" altLang="ru-RU" sz="3600">
                <a:solidFill>
                  <a:srgbClr val="001932"/>
                </a:solidFill>
              </a:rPr>
              <a:t>с- (-а-)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-л</a:t>
            </a:r>
            <a:r>
              <a:rPr lang="ru-RU" altLang="ru-RU" sz="3600">
                <a:solidFill>
                  <a:srgbClr val="FF0066"/>
                </a:solidFill>
              </a:rPr>
              <a:t>о</a:t>
            </a:r>
            <a:r>
              <a:rPr lang="ru-RU" altLang="ru-RU" sz="3600">
                <a:solidFill>
                  <a:srgbClr val="001932"/>
                </a:solidFill>
              </a:rPr>
              <a:t>ж-(-а-)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-к</a:t>
            </a:r>
            <a:r>
              <a:rPr lang="ru-RU" altLang="ru-RU" sz="3600">
                <a:solidFill>
                  <a:srgbClr val="FF0066"/>
                </a:solidFill>
              </a:rPr>
              <a:t>о</a:t>
            </a:r>
            <a:r>
              <a:rPr lang="ru-RU" altLang="ru-RU" sz="3600">
                <a:solidFill>
                  <a:srgbClr val="001932"/>
                </a:solidFill>
              </a:rPr>
              <a:t>с- (-а-)</a:t>
            </a:r>
          </a:p>
        </p:txBody>
      </p:sp>
      <p:sp>
        <p:nvSpPr>
          <p:cNvPr id="61449" name="Line 8"/>
          <p:cNvSpPr>
            <a:spLocks noChangeShapeType="1"/>
          </p:cNvSpPr>
          <p:nvPr/>
        </p:nvSpPr>
        <p:spPr bwMode="auto">
          <a:xfrm flipV="1">
            <a:off x="3657600" y="3198814"/>
            <a:ext cx="152400" cy="155575"/>
          </a:xfrm>
          <a:prstGeom prst="line">
            <a:avLst/>
          </a:prstGeom>
          <a:noFill/>
          <a:ln w="19080" cap="sq">
            <a:solidFill>
              <a:srgbClr val="00193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0" name="Line 9"/>
          <p:cNvSpPr>
            <a:spLocks noChangeShapeType="1"/>
          </p:cNvSpPr>
          <p:nvPr/>
        </p:nvSpPr>
        <p:spPr bwMode="auto">
          <a:xfrm>
            <a:off x="3810000" y="3200400"/>
            <a:ext cx="152400" cy="152400"/>
          </a:xfrm>
          <a:prstGeom prst="line">
            <a:avLst/>
          </a:prstGeom>
          <a:noFill/>
          <a:ln w="19080" cap="sq">
            <a:solidFill>
              <a:srgbClr val="00193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1" name="Line 10"/>
          <p:cNvSpPr>
            <a:spLocks noChangeShapeType="1"/>
          </p:cNvSpPr>
          <p:nvPr/>
        </p:nvSpPr>
        <p:spPr bwMode="auto">
          <a:xfrm flipV="1">
            <a:off x="3733800" y="3808414"/>
            <a:ext cx="152400" cy="155575"/>
          </a:xfrm>
          <a:prstGeom prst="line">
            <a:avLst/>
          </a:prstGeom>
          <a:noFill/>
          <a:ln w="19080" cap="sq">
            <a:solidFill>
              <a:srgbClr val="00193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2" name="Line 11"/>
          <p:cNvSpPr>
            <a:spLocks noChangeShapeType="1"/>
          </p:cNvSpPr>
          <p:nvPr/>
        </p:nvSpPr>
        <p:spPr bwMode="auto">
          <a:xfrm>
            <a:off x="3124200" y="1752600"/>
            <a:ext cx="304800" cy="1588"/>
          </a:xfrm>
          <a:prstGeom prst="line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3" name="Line 12"/>
          <p:cNvSpPr>
            <a:spLocks noChangeShapeType="1"/>
          </p:cNvSpPr>
          <p:nvPr/>
        </p:nvSpPr>
        <p:spPr bwMode="auto">
          <a:xfrm>
            <a:off x="3124200" y="1828800"/>
            <a:ext cx="304800" cy="1588"/>
          </a:xfrm>
          <a:prstGeom prst="line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4" name="Line 13"/>
          <p:cNvSpPr>
            <a:spLocks noChangeShapeType="1"/>
          </p:cNvSpPr>
          <p:nvPr/>
        </p:nvSpPr>
        <p:spPr bwMode="auto">
          <a:xfrm flipV="1">
            <a:off x="3733800" y="4341814"/>
            <a:ext cx="152400" cy="155575"/>
          </a:xfrm>
          <a:prstGeom prst="line">
            <a:avLst/>
          </a:prstGeom>
          <a:noFill/>
          <a:ln w="19080" cap="sq">
            <a:solidFill>
              <a:srgbClr val="00193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5" name="Line 14"/>
          <p:cNvSpPr>
            <a:spLocks noChangeShapeType="1"/>
          </p:cNvSpPr>
          <p:nvPr/>
        </p:nvSpPr>
        <p:spPr bwMode="auto">
          <a:xfrm>
            <a:off x="3886200" y="4343400"/>
            <a:ext cx="152400" cy="152400"/>
          </a:xfrm>
          <a:prstGeom prst="line">
            <a:avLst/>
          </a:prstGeom>
          <a:noFill/>
          <a:ln w="19080" cap="sq">
            <a:solidFill>
              <a:srgbClr val="00193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6" name="Line 15"/>
          <p:cNvSpPr>
            <a:spLocks noChangeShapeType="1"/>
          </p:cNvSpPr>
          <p:nvPr/>
        </p:nvSpPr>
        <p:spPr bwMode="auto">
          <a:xfrm flipV="1">
            <a:off x="3657600" y="2665414"/>
            <a:ext cx="152400" cy="155575"/>
          </a:xfrm>
          <a:prstGeom prst="line">
            <a:avLst/>
          </a:prstGeom>
          <a:noFill/>
          <a:ln w="19080" cap="sq">
            <a:solidFill>
              <a:srgbClr val="00193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7" name="Line 16"/>
          <p:cNvSpPr>
            <a:spLocks noChangeShapeType="1"/>
          </p:cNvSpPr>
          <p:nvPr/>
        </p:nvSpPr>
        <p:spPr bwMode="auto">
          <a:xfrm>
            <a:off x="3657600" y="4419600"/>
            <a:ext cx="381000" cy="304800"/>
          </a:xfrm>
          <a:prstGeom prst="line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8" name="Line 17"/>
          <p:cNvSpPr>
            <a:spLocks noChangeShapeType="1"/>
          </p:cNvSpPr>
          <p:nvPr/>
        </p:nvSpPr>
        <p:spPr bwMode="auto">
          <a:xfrm flipH="1">
            <a:off x="3732214" y="4419600"/>
            <a:ext cx="307975" cy="304800"/>
          </a:xfrm>
          <a:prstGeom prst="line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9" name="Line 18"/>
          <p:cNvSpPr>
            <a:spLocks noChangeShapeType="1"/>
          </p:cNvSpPr>
          <p:nvPr/>
        </p:nvSpPr>
        <p:spPr bwMode="auto">
          <a:xfrm>
            <a:off x="3733800" y="3886200"/>
            <a:ext cx="457200" cy="381000"/>
          </a:xfrm>
          <a:prstGeom prst="line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60" name="Line 19"/>
          <p:cNvSpPr>
            <a:spLocks noChangeShapeType="1"/>
          </p:cNvSpPr>
          <p:nvPr/>
        </p:nvSpPr>
        <p:spPr bwMode="auto">
          <a:xfrm flipH="1">
            <a:off x="3656014" y="3886200"/>
            <a:ext cx="384175" cy="381000"/>
          </a:xfrm>
          <a:prstGeom prst="line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61" name="AutoShape 20"/>
          <p:cNvSpPr>
            <a:spLocks noChangeArrowheads="1"/>
          </p:cNvSpPr>
          <p:nvPr/>
        </p:nvSpPr>
        <p:spPr bwMode="auto">
          <a:xfrm>
            <a:off x="4343400" y="1981200"/>
            <a:ext cx="2133600" cy="3505200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36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-р</a:t>
            </a:r>
            <a:r>
              <a:rPr lang="ru-RU" altLang="ru-RU" sz="3600">
                <a:solidFill>
                  <a:srgbClr val="FF0066"/>
                </a:solidFill>
              </a:rPr>
              <a:t>а</a:t>
            </a:r>
            <a:r>
              <a:rPr lang="ru-RU" altLang="ru-RU" sz="3600">
                <a:solidFill>
                  <a:srgbClr val="001932"/>
                </a:solidFill>
              </a:rPr>
              <a:t>ст-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(перед ст)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-р</a:t>
            </a:r>
            <a:r>
              <a:rPr lang="ru-RU" altLang="ru-RU" sz="3600">
                <a:solidFill>
                  <a:srgbClr val="FF0066"/>
                </a:solidFill>
              </a:rPr>
              <a:t>а</a:t>
            </a:r>
            <a:r>
              <a:rPr lang="ru-RU" altLang="ru-RU" sz="3600">
                <a:solidFill>
                  <a:srgbClr val="001932"/>
                </a:solidFill>
              </a:rPr>
              <a:t>щ-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(перед щ)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-р</a:t>
            </a:r>
            <a:r>
              <a:rPr lang="ru-RU" altLang="ru-RU" sz="3600">
                <a:solidFill>
                  <a:srgbClr val="FF0066"/>
                </a:solidFill>
              </a:rPr>
              <a:t>о</a:t>
            </a:r>
            <a:r>
              <a:rPr lang="ru-RU" altLang="ru-RU" sz="3600">
                <a:solidFill>
                  <a:srgbClr val="001932"/>
                </a:solidFill>
              </a:rPr>
              <a:t>с-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(нет ст,  щ)</a:t>
            </a:r>
          </a:p>
        </p:txBody>
      </p:sp>
      <p:sp>
        <p:nvSpPr>
          <p:cNvPr id="61462" name="AutoShape 21"/>
          <p:cNvSpPr>
            <a:spLocks noChangeArrowheads="1"/>
          </p:cNvSpPr>
          <p:nvPr/>
        </p:nvSpPr>
        <p:spPr bwMode="auto">
          <a:xfrm>
            <a:off x="6553200" y="1981200"/>
            <a:ext cx="1981200" cy="3505200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93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-г</a:t>
            </a:r>
            <a:r>
              <a:rPr lang="ru-RU" altLang="ru-RU" sz="3600">
                <a:solidFill>
                  <a:srgbClr val="FF0066"/>
                </a:solidFill>
              </a:rPr>
              <a:t>а</a:t>
            </a:r>
            <a:r>
              <a:rPr lang="ru-RU" altLang="ru-RU" sz="3600">
                <a:solidFill>
                  <a:srgbClr val="001932"/>
                </a:solidFill>
              </a:rPr>
              <a:t>р-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-г</a:t>
            </a:r>
            <a:r>
              <a:rPr lang="ru-RU" altLang="ru-RU" sz="3600">
                <a:solidFill>
                  <a:srgbClr val="FF0066"/>
                </a:solidFill>
              </a:rPr>
              <a:t>о</a:t>
            </a:r>
            <a:r>
              <a:rPr lang="ru-RU" altLang="ru-RU" sz="3600">
                <a:solidFill>
                  <a:srgbClr val="001932"/>
                </a:solidFill>
              </a:rPr>
              <a:t>р-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-з</a:t>
            </a:r>
            <a:r>
              <a:rPr lang="ru-RU" altLang="ru-RU" sz="3600">
                <a:solidFill>
                  <a:srgbClr val="FF0066"/>
                </a:solidFill>
              </a:rPr>
              <a:t>а</a:t>
            </a:r>
            <a:r>
              <a:rPr lang="ru-RU" altLang="ru-RU" sz="3600">
                <a:solidFill>
                  <a:srgbClr val="001932"/>
                </a:solidFill>
              </a:rPr>
              <a:t>р-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3600">
                <a:solidFill>
                  <a:srgbClr val="001932"/>
                </a:solidFill>
              </a:rPr>
              <a:t>-з</a:t>
            </a:r>
            <a:r>
              <a:rPr lang="ru-RU" altLang="ru-RU" sz="3600">
                <a:solidFill>
                  <a:srgbClr val="FF0066"/>
                </a:solidFill>
              </a:rPr>
              <a:t>о</a:t>
            </a:r>
            <a:r>
              <a:rPr lang="ru-RU" altLang="ru-RU" sz="3600">
                <a:solidFill>
                  <a:srgbClr val="001932"/>
                </a:solidFill>
              </a:rPr>
              <a:t>р-</a:t>
            </a:r>
          </a:p>
        </p:txBody>
      </p:sp>
      <p:sp>
        <p:nvSpPr>
          <p:cNvPr id="61463" name="Line 22"/>
          <p:cNvSpPr>
            <a:spLocks noChangeShapeType="1"/>
          </p:cNvSpPr>
          <p:nvPr/>
        </p:nvSpPr>
        <p:spPr bwMode="auto">
          <a:xfrm>
            <a:off x="5410200" y="2590800"/>
            <a:ext cx="3810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64" name="Line 23"/>
          <p:cNvSpPr>
            <a:spLocks noChangeShapeType="1"/>
          </p:cNvSpPr>
          <p:nvPr/>
        </p:nvSpPr>
        <p:spPr bwMode="auto">
          <a:xfrm>
            <a:off x="5410200" y="2667000"/>
            <a:ext cx="3810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65" name="Line 24"/>
          <p:cNvSpPr>
            <a:spLocks noChangeShapeType="1"/>
          </p:cNvSpPr>
          <p:nvPr/>
        </p:nvSpPr>
        <p:spPr bwMode="auto">
          <a:xfrm>
            <a:off x="5867400" y="3124200"/>
            <a:ext cx="3048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66" name="Line 25"/>
          <p:cNvSpPr>
            <a:spLocks noChangeShapeType="1"/>
          </p:cNvSpPr>
          <p:nvPr/>
        </p:nvSpPr>
        <p:spPr bwMode="auto">
          <a:xfrm>
            <a:off x="5867400" y="3200400"/>
            <a:ext cx="3048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67" name="Line 26"/>
          <p:cNvSpPr>
            <a:spLocks noChangeShapeType="1"/>
          </p:cNvSpPr>
          <p:nvPr/>
        </p:nvSpPr>
        <p:spPr bwMode="auto">
          <a:xfrm>
            <a:off x="5486400" y="3733800"/>
            <a:ext cx="3048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68" name="Line 27"/>
          <p:cNvSpPr>
            <a:spLocks noChangeShapeType="1"/>
          </p:cNvSpPr>
          <p:nvPr/>
        </p:nvSpPr>
        <p:spPr bwMode="auto">
          <a:xfrm>
            <a:off x="5486400" y="3810000"/>
            <a:ext cx="3048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69" name="Line 28"/>
          <p:cNvSpPr>
            <a:spLocks noChangeShapeType="1"/>
          </p:cNvSpPr>
          <p:nvPr/>
        </p:nvSpPr>
        <p:spPr bwMode="auto">
          <a:xfrm>
            <a:off x="5867400" y="4267200"/>
            <a:ext cx="3048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0" name="Line 29"/>
          <p:cNvSpPr>
            <a:spLocks noChangeShapeType="1"/>
          </p:cNvSpPr>
          <p:nvPr/>
        </p:nvSpPr>
        <p:spPr bwMode="auto">
          <a:xfrm>
            <a:off x="5867400" y="4343400"/>
            <a:ext cx="3048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1" name="Line 30"/>
          <p:cNvSpPr>
            <a:spLocks noChangeShapeType="1"/>
          </p:cNvSpPr>
          <p:nvPr/>
        </p:nvSpPr>
        <p:spPr bwMode="auto">
          <a:xfrm>
            <a:off x="5486400" y="4800600"/>
            <a:ext cx="2286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2" name="Line 31"/>
          <p:cNvSpPr>
            <a:spLocks noChangeShapeType="1"/>
          </p:cNvSpPr>
          <p:nvPr/>
        </p:nvSpPr>
        <p:spPr bwMode="auto">
          <a:xfrm>
            <a:off x="5486400" y="4876800"/>
            <a:ext cx="2286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3" name="Line 32"/>
          <p:cNvSpPr>
            <a:spLocks noChangeShapeType="1"/>
          </p:cNvSpPr>
          <p:nvPr/>
        </p:nvSpPr>
        <p:spPr bwMode="auto">
          <a:xfrm>
            <a:off x="5257800" y="5334000"/>
            <a:ext cx="3810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4" name="Line 33"/>
          <p:cNvSpPr>
            <a:spLocks noChangeShapeType="1"/>
          </p:cNvSpPr>
          <p:nvPr/>
        </p:nvSpPr>
        <p:spPr bwMode="auto">
          <a:xfrm>
            <a:off x="6019800" y="5410200"/>
            <a:ext cx="3048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5" name="Line 34"/>
          <p:cNvSpPr>
            <a:spLocks noChangeShapeType="1"/>
          </p:cNvSpPr>
          <p:nvPr/>
        </p:nvSpPr>
        <p:spPr bwMode="auto">
          <a:xfrm>
            <a:off x="6019800" y="5334000"/>
            <a:ext cx="3048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6" name="Line 35"/>
          <p:cNvSpPr>
            <a:spLocks noChangeShapeType="1"/>
          </p:cNvSpPr>
          <p:nvPr/>
        </p:nvSpPr>
        <p:spPr bwMode="auto">
          <a:xfrm>
            <a:off x="5257800" y="5410200"/>
            <a:ext cx="3810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7" name="Line 36"/>
          <p:cNvSpPr>
            <a:spLocks noChangeShapeType="1"/>
          </p:cNvSpPr>
          <p:nvPr/>
        </p:nvSpPr>
        <p:spPr bwMode="auto">
          <a:xfrm>
            <a:off x="3886200" y="3810000"/>
            <a:ext cx="152400" cy="152400"/>
          </a:xfrm>
          <a:prstGeom prst="line">
            <a:avLst/>
          </a:prstGeom>
          <a:noFill/>
          <a:ln w="19080" cap="sq">
            <a:solidFill>
              <a:srgbClr val="00193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8" name="Line 37"/>
          <p:cNvSpPr>
            <a:spLocks noChangeShapeType="1"/>
          </p:cNvSpPr>
          <p:nvPr/>
        </p:nvSpPr>
        <p:spPr bwMode="auto">
          <a:xfrm>
            <a:off x="3810000" y="2667000"/>
            <a:ext cx="152400" cy="152400"/>
          </a:xfrm>
          <a:prstGeom prst="line">
            <a:avLst/>
          </a:prstGeom>
          <a:noFill/>
          <a:ln w="19080" cap="sq">
            <a:solidFill>
              <a:srgbClr val="00193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9" name="AutoShape 38"/>
          <p:cNvSpPr>
            <a:spLocks noChangeArrowheads="1"/>
          </p:cNvSpPr>
          <p:nvPr/>
        </p:nvSpPr>
        <p:spPr bwMode="auto">
          <a:xfrm>
            <a:off x="4267200" y="5562600"/>
            <a:ext cx="2286000" cy="1295400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36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defTabSz="449263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2400">
                <a:solidFill>
                  <a:srgbClr val="001932"/>
                </a:solidFill>
              </a:rPr>
              <a:t>Искл.:</a:t>
            </a:r>
            <a:r>
              <a:rPr lang="ru-RU" altLang="ru-RU" sz="2400">
                <a:solidFill>
                  <a:srgbClr val="FFFFFF"/>
                </a:solidFill>
              </a:rPr>
              <a:t> </a:t>
            </a:r>
            <a:r>
              <a:rPr lang="ru-RU" altLang="ru-RU" sz="2400">
                <a:solidFill>
                  <a:srgbClr val="001932"/>
                </a:solidFill>
              </a:rPr>
              <a:t>р</a:t>
            </a:r>
            <a:r>
              <a:rPr lang="ru-RU" altLang="ru-RU" sz="2400">
                <a:solidFill>
                  <a:srgbClr val="FF0066"/>
                </a:solidFill>
              </a:rPr>
              <a:t>о</a:t>
            </a:r>
            <a:r>
              <a:rPr lang="ru-RU" altLang="ru-RU" sz="2400">
                <a:solidFill>
                  <a:srgbClr val="001932"/>
                </a:solidFill>
              </a:rPr>
              <a:t>сток, </a:t>
            </a:r>
          </a:p>
          <a:p>
            <a:pPr defTabSz="449263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2400">
                <a:solidFill>
                  <a:srgbClr val="001932"/>
                </a:solidFill>
              </a:rPr>
              <a:t>р</a:t>
            </a:r>
            <a:r>
              <a:rPr lang="ru-RU" altLang="ru-RU" sz="2400">
                <a:solidFill>
                  <a:srgbClr val="FF0066"/>
                </a:solidFill>
              </a:rPr>
              <a:t>о</a:t>
            </a:r>
            <a:r>
              <a:rPr lang="ru-RU" altLang="ru-RU" sz="2400">
                <a:solidFill>
                  <a:srgbClr val="001932"/>
                </a:solidFill>
              </a:rPr>
              <a:t>стовщик, Р</a:t>
            </a:r>
            <a:r>
              <a:rPr lang="ru-RU" altLang="ru-RU" sz="2400">
                <a:solidFill>
                  <a:srgbClr val="FF0066"/>
                </a:solidFill>
              </a:rPr>
              <a:t>о</a:t>
            </a:r>
            <a:r>
              <a:rPr lang="ru-RU" altLang="ru-RU" sz="2400">
                <a:solidFill>
                  <a:srgbClr val="001932"/>
                </a:solidFill>
              </a:rPr>
              <a:t>с-</a:t>
            </a:r>
          </a:p>
          <a:p>
            <a:pPr defTabSz="449263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2400">
                <a:solidFill>
                  <a:srgbClr val="001932"/>
                </a:solidFill>
              </a:rPr>
              <a:t>тислав, Р</a:t>
            </a:r>
            <a:r>
              <a:rPr lang="ru-RU" altLang="ru-RU" sz="2400">
                <a:solidFill>
                  <a:srgbClr val="FF0066"/>
                </a:solidFill>
              </a:rPr>
              <a:t>о</a:t>
            </a:r>
            <a:r>
              <a:rPr lang="ru-RU" altLang="ru-RU" sz="2400">
                <a:solidFill>
                  <a:srgbClr val="001932"/>
                </a:solidFill>
              </a:rPr>
              <a:t>стов</a:t>
            </a:r>
          </a:p>
          <a:p>
            <a:pPr defTabSz="449263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2400">
                <a:solidFill>
                  <a:srgbClr val="001932"/>
                </a:solidFill>
              </a:rPr>
              <a:t>на выр</a:t>
            </a:r>
            <a:r>
              <a:rPr lang="ru-RU" altLang="ru-RU" sz="2400">
                <a:solidFill>
                  <a:srgbClr val="FF0066"/>
                </a:solidFill>
              </a:rPr>
              <a:t>о</a:t>
            </a:r>
            <a:r>
              <a:rPr lang="ru-RU" altLang="ru-RU" sz="2400">
                <a:solidFill>
                  <a:srgbClr val="001932"/>
                </a:solidFill>
              </a:rPr>
              <a:t>ст;</a:t>
            </a:r>
          </a:p>
          <a:p>
            <a:pPr defTabSz="449263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2400">
                <a:solidFill>
                  <a:srgbClr val="001932"/>
                </a:solidFill>
              </a:rPr>
              <a:t>отр</a:t>
            </a:r>
            <a:r>
              <a:rPr lang="ru-RU" altLang="ru-RU" sz="2400">
                <a:solidFill>
                  <a:srgbClr val="FF0066"/>
                </a:solidFill>
              </a:rPr>
              <a:t>а</a:t>
            </a:r>
            <a:r>
              <a:rPr lang="ru-RU" altLang="ru-RU" sz="2400">
                <a:solidFill>
                  <a:srgbClr val="001932"/>
                </a:solidFill>
              </a:rPr>
              <a:t>сль.</a:t>
            </a:r>
          </a:p>
        </p:txBody>
      </p:sp>
      <p:sp>
        <p:nvSpPr>
          <p:cNvPr id="61480" name="AutoShape 39"/>
          <p:cNvSpPr>
            <a:spLocks noChangeArrowheads="1"/>
          </p:cNvSpPr>
          <p:nvPr/>
        </p:nvSpPr>
        <p:spPr bwMode="auto">
          <a:xfrm>
            <a:off x="6629400" y="55626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936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2400">
                <a:solidFill>
                  <a:srgbClr val="001932"/>
                </a:solidFill>
              </a:rPr>
              <a:t>Искл.: з</a:t>
            </a:r>
            <a:r>
              <a:rPr lang="ru-RU" altLang="ru-RU" sz="2400">
                <a:solidFill>
                  <a:srgbClr val="FF0066"/>
                </a:solidFill>
              </a:rPr>
              <a:t>о</a:t>
            </a:r>
            <a:r>
              <a:rPr lang="ru-RU" altLang="ru-RU" sz="2400">
                <a:solidFill>
                  <a:srgbClr val="001932"/>
                </a:solidFill>
              </a:rPr>
              <a:t>ревать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2400">
                <a:solidFill>
                  <a:srgbClr val="001932"/>
                </a:solidFill>
              </a:rPr>
              <a:t>з</a:t>
            </a:r>
            <a:r>
              <a:rPr lang="ru-RU" altLang="ru-RU" sz="2400">
                <a:solidFill>
                  <a:srgbClr val="FF0066"/>
                </a:solidFill>
              </a:rPr>
              <a:t>о</a:t>
            </a:r>
            <a:r>
              <a:rPr lang="ru-RU" altLang="ru-RU" sz="2400">
                <a:solidFill>
                  <a:srgbClr val="001932"/>
                </a:solidFill>
              </a:rPr>
              <a:t>рянка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2400">
                <a:solidFill>
                  <a:srgbClr val="001932"/>
                </a:solidFill>
              </a:rPr>
              <a:t>з</a:t>
            </a:r>
            <a:r>
              <a:rPr lang="ru-RU" altLang="ru-RU" sz="2400">
                <a:solidFill>
                  <a:srgbClr val="FF0066"/>
                </a:solidFill>
              </a:rPr>
              <a:t>а</a:t>
            </a:r>
            <a:r>
              <a:rPr lang="ru-RU" altLang="ru-RU" sz="2400">
                <a:solidFill>
                  <a:srgbClr val="001932"/>
                </a:solidFill>
              </a:rPr>
              <a:t>рево</a:t>
            </a:r>
          </a:p>
        </p:txBody>
      </p:sp>
      <p:sp>
        <p:nvSpPr>
          <p:cNvPr id="61481" name="Line 40"/>
          <p:cNvSpPr>
            <a:spLocks noChangeShapeType="1"/>
          </p:cNvSpPr>
          <p:nvPr/>
        </p:nvSpPr>
        <p:spPr bwMode="auto">
          <a:xfrm flipH="1">
            <a:off x="7542214" y="2667000"/>
            <a:ext cx="79375" cy="152400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82" name="Line 41"/>
          <p:cNvSpPr>
            <a:spLocks noChangeShapeType="1"/>
          </p:cNvSpPr>
          <p:nvPr/>
        </p:nvSpPr>
        <p:spPr bwMode="auto">
          <a:xfrm flipH="1">
            <a:off x="7542214" y="4343400"/>
            <a:ext cx="79375" cy="152400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83" name="Line 42"/>
          <p:cNvSpPr>
            <a:spLocks noChangeShapeType="1"/>
          </p:cNvSpPr>
          <p:nvPr/>
        </p:nvSpPr>
        <p:spPr bwMode="auto">
          <a:xfrm>
            <a:off x="7391400" y="3657600"/>
            <a:ext cx="2286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84" name="Line 43"/>
          <p:cNvSpPr>
            <a:spLocks noChangeShapeType="1"/>
          </p:cNvSpPr>
          <p:nvPr/>
        </p:nvSpPr>
        <p:spPr bwMode="auto">
          <a:xfrm>
            <a:off x="7391400" y="4267200"/>
            <a:ext cx="228600" cy="1588"/>
          </a:xfrm>
          <a:prstGeom prst="line">
            <a:avLst/>
          </a:prstGeom>
          <a:noFill/>
          <a:ln w="1908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4814379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Правило стр.</a:t>
            </a:r>
          </a:p>
          <a:p>
            <a:r>
              <a:rPr lang="ru-RU" dirty="0" smtClean="0"/>
              <a:t>Упражнение 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67608" y="227418"/>
            <a:ext cx="7920880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400" b="1" i="1" dirty="0" smtClean="0">
                <a:solidFill>
                  <a:srgbClr val="C00000"/>
                </a:solidFill>
                <a:latin typeface="Georgia"/>
                <a:ea typeface="Lucida Sans Unicode"/>
                <a:cs typeface="Times New Roman"/>
              </a:rPr>
              <a:t>5.Прочитайте условия выбора гласных О и А</a:t>
            </a:r>
          </a:p>
          <a:p>
            <a:pPr algn="ctr">
              <a:lnSpc>
                <a:spcPct val="115000"/>
              </a:lnSpc>
            </a:pPr>
            <a:r>
              <a:rPr lang="ru-RU" sz="2400" b="1" i="1" dirty="0" smtClean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-МАК-</a:t>
            </a:r>
            <a:r>
              <a:rPr lang="ru-RU" sz="2400" i="1" dirty="0" smtClean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 </a:t>
            </a:r>
            <a:endParaRPr lang="ru-RU" sz="2400" i="1" dirty="0">
              <a:solidFill>
                <a:srgbClr val="FF0000"/>
              </a:solidFill>
              <a:latin typeface="Georgia"/>
              <a:ea typeface="Lucida Sans Unicode"/>
              <a:cs typeface="Times New Roman"/>
            </a:endParaRPr>
          </a:p>
          <a:p>
            <a:pPr algn="ctr">
              <a:lnSpc>
                <a:spcPct val="115000"/>
              </a:lnSpc>
            </a:pPr>
            <a:r>
              <a:rPr lang="ru-RU" sz="2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«погружать в жидкость» </a:t>
            </a:r>
            <a:endParaRPr lang="ru-RU" sz="2400" b="1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algn="ctr">
              <a:lnSpc>
                <a:spcPct val="115000"/>
              </a:lnSpc>
            </a:pPr>
            <a:r>
              <a:rPr lang="ru-RU" sz="2400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мак</a:t>
            </a: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ать сухарь в чай</a:t>
            </a:r>
            <a:endParaRPr lang="ru-RU" sz="24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algn="ctr">
              <a:lnSpc>
                <a:spcPct val="115000"/>
              </a:lnSpc>
            </a:pPr>
            <a:r>
              <a:rPr lang="ru-RU" sz="2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-МОК-</a:t>
            </a:r>
            <a:r>
              <a:rPr lang="ru-RU" sz="2400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 </a:t>
            </a:r>
          </a:p>
          <a:p>
            <a:pPr algn="ctr">
              <a:lnSpc>
                <a:spcPct val="115000"/>
              </a:lnSpc>
            </a:pPr>
            <a:r>
              <a:rPr lang="ru-RU" sz="2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«пропускать жидкость» </a:t>
            </a:r>
            <a:endParaRPr lang="ru-RU" sz="2400" b="1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algn="ctr">
              <a:lnSpc>
                <a:spcPct val="115000"/>
              </a:lnSpc>
            </a:pP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непро</a:t>
            </a:r>
            <a:r>
              <a:rPr lang="ru-RU" sz="2400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мок</a:t>
            </a: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аемый плащ </a:t>
            </a:r>
            <a:endParaRPr lang="ru-RU" sz="24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algn="ctr">
              <a:lnSpc>
                <a:spcPct val="115000"/>
              </a:lnSpc>
            </a:pPr>
            <a:r>
              <a:rPr lang="ru-RU" sz="2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-РАВН-</a:t>
            </a:r>
            <a:r>
              <a:rPr lang="ru-RU" sz="2400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 </a:t>
            </a:r>
          </a:p>
          <a:p>
            <a:pPr algn="ctr">
              <a:lnSpc>
                <a:spcPct val="115000"/>
              </a:lnSpc>
            </a:pPr>
            <a:r>
              <a:rPr lang="ru-RU" sz="2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«равный, одинаковый, наравне»</a:t>
            </a:r>
            <a:endParaRPr lang="ru-RU" sz="2400" b="1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algn="ctr">
              <a:lnSpc>
                <a:spcPct val="115000"/>
              </a:lnSpc>
            </a:pP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решить у</a:t>
            </a:r>
            <a:r>
              <a:rPr lang="ru-RU" sz="2400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равн</a:t>
            </a: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ение </a:t>
            </a:r>
            <a:endParaRPr lang="ru-RU" sz="2400" b="1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algn="ctr">
              <a:lnSpc>
                <a:spcPct val="115000"/>
              </a:lnSpc>
            </a:pPr>
            <a:r>
              <a:rPr lang="ru-RU" sz="2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-РОВН- </a:t>
            </a:r>
          </a:p>
          <a:p>
            <a:pPr algn="ctr">
              <a:lnSpc>
                <a:spcPct val="115000"/>
              </a:lnSpc>
            </a:pPr>
            <a:r>
              <a:rPr lang="ru-RU" sz="2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«прямой, гладкий, ровный» </a:t>
            </a:r>
            <a:endParaRPr lang="ru-RU" sz="2400" b="1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algn="ctr">
              <a:lnSpc>
                <a:spcPct val="115000"/>
              </a:lnSpc>
            </a:pP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за</a:t>
            </a:r>
            <a:r>
              <a:rPr lang="ru-RU" sz="2400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ровн</a:t>
            </a: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ять яму </a:t>
            </a:r>
            <a:endParaRPr lang="ru-RU" sz="24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75520" y="5916204"/>
            <a:ext cx="8712968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400" b="1" i="1" dirty="0" smtClean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Запишите исключения</a:t>
            </a:r>
            <a:r>
              <a:rPr lang="ru-RU" sz="2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:</a:t>
            </a:r>
            <a:r>
              <a:rPr lang="ru-RU" sz="2400" i="1" dirty="0">
                <a:solidFill>
                  <a:prstClr val="black"/>
                </a:solidFill>
                <a:latin typeface="Georgia"/>
                <a:ea typeface="Lucida Sans Unicode"/>
                <a:cs typeface="Times New Roman"/>
              </a:rPr>
              <a:t> </a:t>
            </a:r>
          </a:p>
          <a:p>
            <a:pPr algn="ctr">
              <a:lnSpc>
                <a:spcPct val="115000"/>
              </a:lnSpc>
            </a:pPr>
            <a:r>
              <a:rPr lang="ru-RU" sz="2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р</a:t>
            </a:r>
            <a:r>
              <a:rPr lang="ru-RU" sz="2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а</a:t>
            </a:r>
            <a:r>
              <a:rPr lang="ru-RU" sz="2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внина, р</a:t>
            </a:r>
            <a:r>
              <a:rPr lang="ru-RU" sz="2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о</a:t>
            </a:r>
            <a:r>
              <a:rPr lang="ru-RU" sz="2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весник, пор</a:t>
            </a:r>
            <a:r>
              <a:rPr lang="ru-RU" sz="2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о</a:t>
            </a:r>
            <a:r>
              <a:rPr lang="ru-RU" sz="2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вну, ур</a:t>
            </a:r>
            <a:r>
              <a:rPr lang="ru-RU" sz="2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о</a:t>
            </a:r>
            <a:r>
              <a:rPr lang="ru-RU" sz="2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вень, р</a:t>
            </a:r>
            <a:r>
              <a:rPr lang="ru-RU" sz="2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а</a:t>
            </a:r>
            <a:r>
              <a:rPr lang="ru-RU" sz="2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вняйсь. </a:t>
            </a:r>
            <a:endParaRPr lang="ru-RU" sz="2400" b="1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454333"/>
      </p:ext>
    </p:extLst>
  </p:cSld>
  <p:clrMapOvr>
    <a:masterClrMapping/>
  </p:clrMapOvr>
  <p:transition>
    <p:split orient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143672" y="53420"/>
            <a:ext cx="7272808" cy="1562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800" b="1" i="1" dirty="0" smtClean="0">
                <a:solidFill>
                  <a:srgbClr val="C00000"/>
                </a:solidFill>
                <a:latin typeface="Georgia"/>
                <a:ea typeface="Lucida Sans Unicode"/>
                <a:cs typeface="Times New Roman"/>
              </a:rPr>
              <a:t>5. Вставьте пропущенные буквы, выделите корни, объясните  их написание.</a:t>
            </a:r>
            <a:endParaRPr lang="ru-RU" sz="2800" dirty="0">
              <a:solidFill>
                <a:srgbClr val="C00000"/>
              </a:solidFill>
              <a:latin typeface="Lucida Sans Unicode"/>
              <a:ea typeface="Lucida Sans Unicode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11624" y="1469265"/>
            <a:ext cx="7704856" cy="5168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Про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…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к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ательная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бумага, 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непро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…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к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аемый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плащ, 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об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…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к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нуть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перо в чернила, 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вы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…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к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нуть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под дождем, 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м…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к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ать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хлеб в молоко, задачи             с 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у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…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вн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ением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, 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под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…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вн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яться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              в строю, 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за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…вн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ять поверхность, земная 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р…</a:t>
            </a:r>
            <a:r>
              <a:rPr lang="ru-RU" sz="3600" b="1" i="1" dirty="0" err="1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вн</a:t>
            </a:r>
            <a:r>
              <a:rPr lang="ru-RU" sz="36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ина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.</a:t>
            </a:r>
            <a:endParaRPr lang="ru-RU" sz="36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293952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71664" y="548680"/>
            <a:ext cx="7344816" cy="5805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dirty="0" smtClean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Проверьте</a:t>
            </a:r>
          </a:p>
          <a:p>
            <a:pPr>
              <a:lnSpc>
                <a:spcPct val="115000"/>
              </a:lnSpc>
            </a:pPr>
            <a:r>
              <a:rPr lang="ru-RU" sz="3600" i="1" dirty="0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Про</a:t>
            </a:r>
            <a:r>
              <a:rPr lang="ru-RU" sz="3600" b="1" i="1" dirty="0" smtClean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мок</a:t>
            </a:r>
            <a:r>
              <a:rPr lang="ru-RU" sz="3600" i="1" dirty="0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ательная 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бумага, непро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мок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аемый плащ, об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мак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нуть перо в чернила, вы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мок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нуть под дождем, 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мак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ать хлеб в молоко, задачи            с у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равн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ением, под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равн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яться              в строю, за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ровн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ять поверхность, земная </a:t>
            </a:r>
            <a:r>
              <a:rPr lang="ru-RU" sz="36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равн</a:t>
            </a:r>
            <a:r>
              <a:rPr lang="ru-RU" sz="36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ина.</a:t>
            </a:r>
            <a:endParaRPr lang="ru-RU" sz="36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5388782"/>
      </p:ext>
    </p:extLst>
  </p:cSld>
  <p:clrMapOvr>
    <a:masterClrMapping/>
  </p:clrMapOvr>
  <p:transition>
    <p:split orient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97444" y="1124744"/>
            <a:ext cx="7003012" cy="554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400" b="1" i="1" dirty="0" smtClean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Запомните</a:t>
            </a:r>
          </a:p>
          <a:p>
            <a:pPr>
              <a:lnSpc>
                <a:spcPct val="115000"/>
              </a:lnSpc>
            </a:pPr>
            <a:r>
              <a:rPr lang="ru-RU" sz="4400" b="1" i="1" dirty="0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Про</a:t>
            </a:r>
            <a:r>
              <a:rPr lang="ru-RU" sz="4400" b="1" i="1" dirty="0" smtClean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моч</a:t>
            </a:r>
            <a:r>
              <a:rPr lang="ru-RU" sz="4400" b="1" i="1" dirty="0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ил</a:t>
            </a:r>
            <a:r>
              <a:rPr lang="ru-RU" sz="4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, об</a:t>
            </a:r>
            <a:r>
              <a:rPr lang="ru-RU" sz="4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мак</a:t>
            </a:r>
            <a:r>
              <a:rPr lang="ru-RU" sz="4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нул, за</a:t>
            </a:r>
            <a:r>
              <a:rPr lang="ru-RU" sz="4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ровн</a:t>
            </a:r>
            <a:r>
              <a:rPr lang="ru-RU" sz="4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ял, при</a:t>
            </a:r>
            <a:r>
              <a:rPr lang="ru-RU" sz="4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равн</a:t>
            </a:r>
            <a:r>
              <a:rPr lang="ru-RU" sz="4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ял, </a:t>
            </a:r>
            <a:r>
              <a:rPr lang="ru-RU" sz="4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равн</a:t>
            </a:r>
            <a:r>
              <a:rPr lang="ru-RU" sz="4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обедренный, </a:t>
            </a:r>
            <a:r>
              <a:rPr lang="ru-RU" sz="4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равн</a:t>
            </a:r>
            <a:r>
              <a:rPr lang="ru-RU" sz="4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ину,</a:t>
            </a:r>
            <a:r>
              <a:rPr lang="ru-RU" sz="4400" b="1" dirty="0">
                <a:solidFill>
                  <a:srgbClr val="002060"/>
                </a:solidFill>
                <a:latin typeface="Lucida Sans Unicode"/>
                <a:ea typeface="Lucida Sans Unicode"/>
                <a:cs typeface="Times New Roman"/>
              </a:rPr>
              <a:t> </a:t>
            </a:r>
            <a:r>
              <a:rPr lang="ru-RU" sz="4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равн</a:t>
            </a:r>
            <a:r>
              <a:rPr lang="ru-RU" sz="4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яйсь, </a:t>
            </a:r>
            <a:r>
              <a:rPr lang="ru-RU" sz="4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ровн</a:t>
            </a:r>
            <a:r>
              <a:rPr lang="ru-RU" sz="4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яла, непро</a:t>
            </a:r>
            <a:r>
              <a:rPr lang="ru-RU" sz="4400" b="1" i="1" dirty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мок</a:t>
            </a:r>
            <a:r>
              <a:rPr lang="ru-RU" sz="4400" b="1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аемый.</a:t>
            </a:r>
            <a:endParaRPr lang="ru-RU" sz="4400" b="1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6301788"/>
      </p:ext>
    </p:extLst>
  </p:cSld>
  <p:clrMapOvr>
    <a:masterClrMapping/>
  </p:clrMapOvr>
  <p:transition>
    <p:split orient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19726" y="496622"/>
            <a:ext cx="7200800" cy="341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400" b="1" i="1" dirty="0" smtClean="0">
                <a:solidFill>
                  <a:srgbClr val="C00000"/>
                </a:solidFill>
                <a:latin typeface="Georgia"/>
                <a:ea typeface="Lucida Sans Unicode"/>
                <a:cs typeface="Times New Roman"/>
              </a:rPr>
              <a:t>6. Вставьте пропущенные буквы, выделите корни. Объясните.</a:t>
            </a:r>
          </a:p>
          <a:p>
            <a:pPr>
              <a:lnSpc>
                <a:spcPct val="115000"/>
              </a:lnSpc>
            </a:pPr>
            <a:r>
              <a:rPr lang="ru-RU" sz="2800" i="1" dirty="0" err="1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М_кать</a:t>
            </a:r>
            <a:r>
              <a:rPr lang="ru-RU" sz="2800" i="1" dirty="0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хлеб в молоко, ботинки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нам_кли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,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м_кать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сухарь в чай, обувь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пром_кает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,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обм_кнуть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перо в тушь,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подм_чил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репутацию,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м_чить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</a:t>
            </a:r>
            <a:r>
              <a:rPr lang="ru-RU" sz="2800" i="1" dirty="0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волосы,</a:t>
            </a:r>
          </a:p>
          <a:p>
            <a:pPr>
              <a:lnSpc>
                <a:spcPct val="115000"/>
              </a:lnSpc>
            </a:pPr>
            <a:r>
              <a:rPr lang="ru-RU" sz="2800" i="1" dirty="0" err="1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пром_кашка</a:t>
            </a:r>
            <a:r>
              <a:rPr lang="ru-RU" sz="2800" i="1" dirty="0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, сапоги </a:t>
            </a:r>
            <a:r>
              <a:rPr lang="ru-RU" sz="2800" i="1" dirty="0" err="1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пром</a:t>
            </a:r>
            <a:r>
              <a:rPr lang="ru-RU" sz="2800" i="1" dirty="0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…кают, </a:t>
            </a:r>
            <a:endParaRPr lang="ru-RU" sz="28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19726" y="3879472"/>
            <a:ext cx="859675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err="1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непром_каемое</a:t>
            </a:r>
            <a:r>
              <a:rPr lang="ru-RU" sz="2800" i="1" dirty="0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пальто,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разм_кло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от слез, аккуратно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м_кать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,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пром_кательная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бумага,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обм_кнул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кисточку в воду,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вым_кнешь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до нитки,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отм_кал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в горячей ванне,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м_кнул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и съел, </a:t>
            </a:r>
            <a:r>
              <a:rPr lang="ru-RU" sz="2800" i="1" dirty="0" err="1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пром_кнуть</a:t>
            </a:r>
            <a:r>
              <a:rPr lang="ru-RU" sz="28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 салфеткой.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9958462"/>
      </p:ext>
    </p:extLst>
  </p:cSld>
  <p:clrMapOvr>
    <a:masterClrMapping/>
  </p:clrMapOvr>
  <p:transition>
    <p:split orient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397364" y="0"/>
            <a:ext cx="7056784" cy="7100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i="1" dirty="0" smtClean="0">
                <a:solidFill>
                  <a:srgbClr val="FF0000"/>
                </a:solidFill>
                <a:latin typeface="Georgia"/>
                <a:ea typeface="Lucida Sans Unicode"/>
                <a:cs typeface="Times New Roman"/>
              </a:rPr>
              <a:t>Домашнее задание</a:t>
            </a:r>
          </a:p>
          <a:p>
            <a:pPr algn="ctr">
              <a:lnSpc>
                <a:spcPct val="115000"/>
              </a:lnSpc>
            </a:pPr>
            <a:r>
              <a:rPr lang="ru-RU" sz="2400" b="1" i="1" dirty="0" smtClean="0">
                <a:solidFill>
                  <a:srgbClr val="C00000"/>
                </a:solidFill>
                <a:latin typeface="Georgia"/>
                <a:ea typeface="Lucida Sans Unicode"/>
                <a:cs typeface="Times New Roman"/>
              </a:rPr>
              <a:t> Вставьте подходящие по смыслу слова с изученной орфограммой.</a:t>
            </a:r>
            <a:endParaRPr lang="ru-RU" sz="2400" dirty="0">
              <a:solidFill>
                <a:srgbClr val="C00000"/>
              </a:solidFill>
              <a:latin typeface="Lucida Sans Unicode"/>
              <a:ea typeface="Lucida Sans Unicode"/>
              <a:cs typeface="Times New Roman"/>
            </a:endParaRP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Мальчик в луже сильно … ноги.</a:t>
            </a:r>
            <a:endParaRPr lang="ru-RU" sz="24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Маляр … валик в синюю краску.</a:t>
            </a:r>
            <a:endParaRPr lang="ru-RU" sz="24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Строитель … поверхность комнаты.</a:t>
            </a:r>
            <a:endParaRPr lang="ru-RU" sz="24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Физик … две величины.</a:t>
            </a:r>
            <a:endParaRPr lang="ru-RU" sz="24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Ученик правильно построил … треугольник.</a:t>
            </a:r>
            <a:endParaRPr lang="ru-RU" sz="24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Путешественник </a:t>
            </a:r>
            <a:r>
              <a:rPr lang="ru-RU" sz="2400" i="1" dirty="0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вышел </a:t>
            </a: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на … .</a:t>
            </a:r>
            <a:endParaRPr lang="ru-RU" sz="24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Учитель физкультуры сказал: </a:t>
            </a:r>
            <a:endParaRPr lang="ru-RU" sz="2400" i="1" dirty="0" smtClean="0">
              <a:solidFill>
                <a:srgbClr val="002060"/>
              </a:solidFill>
              <a:latin typeface="Georgia"/>
              <a:ea typeface="Lucida Sans Unicode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2400" i="1" dirty="0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«… </a:t>
            </a: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смирно».</a:t>
            </a:r>
            <a:endParaRPr lang="ru-RU" sz="24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Наша бабушка … грядки на своем огороде.</a:t>
            </a:r>
            <a:endParaRPr lang="ru-RU" sz="2400" dirty="0">
              <a:solidFill>
                <a:srgbClr val="002060"/>
              </a:solidFill>
              <a:latin typeface="Lucida Sans Unicode"/>
              <a:ea typeface="Lucida Sans Unicode"/>
              <a:cs typeface="Times New Roman"/>
            </a:endParaRP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i="1" dirty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Я надела … новый плащ</a:t>
            </a:r>
            <a:r>
              <a:rPr lang="ru-RU" sz="2400" i="1" dirty="0" smtClean="0">
                <a:solidFill>
                  <a:srgbClr val="002060"/>
                </a:solidFill>
                <a:latin typeface="Georgia"/>
                <a:ea typeface="Lucida Sans Unicode"/>
                <a:cs typeface="Times New Roman"/>
              </a:rPr>
              <a:t>.</a:t>
            </a: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endParaRPr lang="ru-RU" sz="2400" i="1" dirty="0">
              <a:solidFill>
                <a:srgbClr val="002060"/>
              </a:solidFill>
              <a:latin typeface="Georgia"/>
              <a:ea typeface="Lucida Sans Unicode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2400" b="1" i="1" dirty="0" smtClean="0">
                <a:solidFill>
                  <a:srgbClr val="C00000"/>
                </a:solidFill>
                <a:latin typeface="Georgia"/>
                <a:ea typeface="Lucida Sans Unicode"/>
                <a:cs typeface="Times New Roman"/>
              </a:rPr>
              <a:t>Почта учителя: </a:t>
            </a:r>
            <a:r>
              <a:rPr lang="en-US" sz="2400" b="1" i="1" dirty="0" smtClean="0">
                <a:solidFill>
                  <a:srgbClr val="C00000"/>
                </a:solidFill>
                <a:latin typeface="Georgia"/>
                <a:ea typeface="Lucida Sans Unicode"/>
                <a:cs typeface="Times New Roman"/>
              </a:rPr>
              <a:t>el.kameneva2018@yandex.ru</a:t>
            </a:r>
            <a:endParaRPr lang="ru-RU" sz="2400" b="1" dirty="0">
              <a:solidFill>
                <a:srgbClr val="C00000"/>
              </a:solidFill>
              <a:latin typeface="Lucida Sans Unicode"/>
              <a:ea typeface="Lucida Sans Unicode"/>
              <a:cs typeface="Times New Roman"/>
            </a:endParaRPr>
          </a:p>
        </p:txBody>
      </p:sp>
      <p:pic>
        <p:nvPicPr>
          <p:cNvPr id="2050" name="Picture 2" descr="http://galerey-room.ru/images/0_51489_e00750a0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65967" y="2422336"/>
            <a:ext cx="1405820" cy="202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go2.imgsmail.ru/imgpreview?key=40ec38640cdece3e&amp;mb=imgdb_preview_119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0730" y="3933056"/>
            <a:ext cx="1504950" cy="240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5096721"/>
      </p:ext>
    </p:extLst>
  </p:cSld>
  <p:clrMapOvr>
    <a:masterClrMapping/>
  </p:clrMapOvr>
  <p:transition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/>
          <p:cNvSpPr txBox="1">
            <a:spLocks noChangeArrowheads="1"/>
          </p:cNvSpPr>
          <p:nvPr/>
        </p:nvSpPr>
        <p:spPr bwMode="auto">
          <a:xfrm>
            <a:off x="2063751" y="658813"/>
            <a:ext cx="8131175" cy="557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C00000"/>
                </a:solidFill>
              </a:rPr>
              <a:t>1. Выполните тестовые задания</a:t>
            </a:r>
            <a:endParaRPr lang="ru-RU" altLang="ru-RU" b="1" dirty="0">
              <a:solidFill>
                <a:srgbClr val="C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>
                <a:solidFill>
                  <a:srgbClr val="C00000"/>
                </a:solidFill>
              </a:rPr>
              <a:t>1. В каком слове пропущена буква </a:t>
            </a:r>
            <a:r>
              <a:rPr lang="ru-RU" altLang="ru-RU" sz="3600" dirty="0" smtClean="0">
                <a:solidFill>
                  <a:srgbClr val="FF0000"/>
                </a:solidFill>
              </a:rPr>
              <a:t>О</a:t>
            </a:r>
            <a:r>
              <a:rPr lang="ru-RU" altLang="ru-RU" sz="3600" dirty="0" smtClean="0">
                <a:solidFill>
                  <a:srgbClr val="C00000"/>
                </a:solidFill>
              </a:rPr>
              <a:t>? Запишите это слово, выделите орфограмму.   </a:t>
            </a:r>
            <a:endParaRPr lang="ru-RU" altLang="ru-RU" sz="3600" dirty="0">
              <a:solidFill>
                <a:srgbClr val="C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1) з...</a:t>
            </a:r>
            <a:r>
              <a:rPr lang="ru-RU" altLang="ru-RU" dirty="0" err="1">
                <a:solidFill>
                  <a:srgbClr val="800000"/>
                </a:solidFill>
              </a:rPr>
              <a:t>рница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2) </a:t>
            </a:r>
            <a:r>
              <a:rPr lang="ru-RU" altLang="ru-RU" dirty="0" err="1">
                <a:solidFill>
                  <a:srgbClr val="800000"/>
                </a:solidFill>
              </a:rPr>
              <a:t>заг</a:t>
            </a:r>
            <a:r>
              <a:rPr lang="ru-RU" altLang="ru-RU" dirty="0">
                <a:solidFill>
                  <a:srgbClr val="800000"/>
                </a:solidFill>
              </a:rPr>
              <a:t>...рать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3) ср...</a:t>
            </a:r>
            <a:r>
              <a:rPr lang="ru-RU" altLang="ru-RU" dirty="0" err="1">
                <a:solidFill>
                  <a:srgbClr val="800000"/>
                </a:solidFill>
              </a:rPr>
              <a:t>стись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4) предл...гать</a:t>
            </a:r>
          </a:p>
        </p:txBody>
      </p:sp>
    </p:spTree>
    <p:extLst>
      <p:ext uri="{BB962C8B-B14F-4D97-AF65-F5344CB8AC3E}">
        <p14:creationId xmlns:p14="http://schemas.microsoft.com/office/powerpoint/2010/main" xmlns="" val="390088021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1"/>
          <p:cNvSpPr txBox="1">
            <a:spLocks noChangeArrowheads="1"/>
          </p:cNvSpPr>
          <p:nvPr/>
        </p:nvSpPr>
        <p:spPr bwMode="auto">
          <a:xfrm>
            <a:off x="2063751" y="658813"/>
            <a:ext cx="8131175" cy="557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C00000"/>
                </a:solidFill>
              </a:rPr>
              <a:t>2</a:t>
            </a:r>
            <a:r>
              <a:rPr lang="ru-RU" altLang="ru-RU" dirty="0">
                <a:solidFill>
                  <a:srgbClr val="C00000"/>
                </a:solidFill>
              </a:rPr>
              <a:t>. </a:t>
            </a:r>
            <a:r>
              <a:rPr lang="ru-RU" altLang="ru-RU" sz="3600" dirty="0" smtClean="0">
                <a:solidFill>
                  <a:srgbClr val="C00000"/>
                </a:solidFill>
              </a:rPr>
              <a:t>В каком слове  пропущена буква </a:t>
            </a:r>
            <a:r>
              <a:rPr lang="ru-RU" altLang="ru-RU" sz="3600" dirty="0" smtClean="0">
                <a:solidFill>
                  <a:srgbClr val="FF0000"/>
                </a:solidFill>
              </a:rPr>
              <a:t>А</a:t>
            </a:r>
            <a:r>
              <a:rPr lang="ru-RU" altLang="ru-RU" sz="3600" dirty="0" smtClean="0">
                <a:solidFill>
                  <a:srgbClr val="C00000"/>
                </a:solidFill>
              </a:rPr>
              <a:t>? Выпишите это слово, выделите орфограмму.</a:t>
            </a:r>
            <a:endParaRPr lang="ru-RU" altLang="ru-RU" sz="3600" dirty="0">
              <a:solidFill>
                <a:srgbClr val="C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1) </a:t>
            </a:r>
            <a:r>
              <a:rPr lang="ru-RU" altLang="ru-RU" dirty="0" err="1">
                <a:solidFill>
                  <a:srgbClr val="800000"/>
                </a:solidFill>
              </a:rPr>
              <a:t>заг</a:t>
            </a:r>
            <a:r>
              <a:rPr lang="ru-RU" altLang="ru-RU" dirty="0">
                <a:solidFill>
                  <a:srgbClr val="800000"/>
                </a:solidFill>
              </a:rPr>
              <a:t>...</a:t>
            </a:r>
            <a:r>
              <a:rPr lang="ru-RU" altLang="ru-RU" dirty="0" err="1">
                <a:solidFill>
                  <a:srgbClr val="800000"/>
                </a:solidFill>
              </a:rPr>
              <a:t>реть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2) </a:t>
            </a:r>
            <a:r>
              <a:rPr lang="ru-RU" altLang="ru-RU" dirty="0" err="1">
                <a:solidFill>
                  <a:srgbClr val="800000"/>
                </a:solidFill>
              </a:rPr>
              <a:t>изл</a:t>
            </a:r>
            <a:r>
              <a:rPr lang="ru-RU" altLang="ru-RU" dirty="0">
                <a:solidFill>
                  <a:srgbClr val="800000"/>
                </a:solidFill>
              </a:rPr>
              <a:t>...жить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3) </a:t>
            </a:r>
            <a:r>
              <a:rPr lang="ru-RU" altLang="ru-RU" dirty="0" err="1">
                <a:solidFill>
                  <a:srgbClr val="800000"/>
                </a:solidFill>
              </a:rPr>
              <a:t>прик</a:t>
            </a:r>
            <a:r>
              <a:rPr lang="ru-RU" altLang="ru-RU" dirty="0">
                <a:solidFill>
                  <a:srgbClr val="800000"/>
                </a:solidFill>
              </a:rPr>
              <a:t>...</a:t>
            </a:r>
            <a:r>
              <a:rPr lang="ru-RU" altLang="ru-RU" dirty="0" err="1">
                <a:solidFill>
                  <a:srgbClr val="800000"/>
                </a:solidFill>
              </a:rPr>
              <a:t>сновение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4) </a:t>
            </a:r>
            <a:r>
              <a:rPr lang="ru-RU" altLang="ru-RU" dirty="0" err="1">
                <a:solidFill>
                  <a:srgbClr val="800000"/>
                </a:solidFill>
              </a:rPr>
              <a:t>выр</a:t>
            </a:r>
            <a:r>
              <a:rPr lang="ru-RU" altLang="ru-RU" dirty="0">
                <a:solidFill>
                  <a:srgbClr val="800000"/>
                </a:solidFill>
              </a:rPr>
              <a:t>...щенный</a:t>
            </a:r>
          </a:p>
        </p:txBody>
      </p:sp>
    </p:spTree>
    <p:extLst>
      <p:ext uri="{BB962C8B-B14F-4D97-AF65-F5344CB8AC3E}">
        <p14:creationId xmlns:p14="http://schemas.microsoft.com/office/powerpoint/2010/main" xmlns="" val="3729835680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2063751" y="658813"/>
            <a:ext cx="8131175" cy="557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 smtClean="0">
                <a:solidFill>
                  <a:srgbClr val="C00000"/>
                </a:solidFill>
              </a:rPr>
              <a:t>3.В </a:t>
            </a:r>
            <a:r>
              <a:rPr lang="ru-RU" altLang="ru-RU" sz="3600" dirty="0">
                <a:solidFill>
                  <a:srgbClr val="C00000"/>
                </a:solidFill>
              </a:rPr>
              <a:t>каком слове пропущена буква </a:t>
            </a:r>
            <a:r>
              <a:rPr lang="ru-RU" altLang="ru-RU" sz="3600" dirty="0">
                <a:solidFill>
                  <a:srgbClr val="FF0000"/>
                </a:solidFill>
              </a:rPr>
              <a:t>О</a:t>
            </a:r>
            <a:r>
              <a:rPr lang="ru-RU" altLang="ru-RU" sz="3600" dirty="0" smtClean="0">
                <a:solidFill>
                  <a:srgbClr val="C00000"/>
                </a:solidFill>
              </a:rPr>
              <a:t>? выпишите это слово, выделите орфограмму.</a:t>
            </a:r>
            <a:endParaRPr lang="ru-RU" altLang="ru-RU" sz="3600" dirty="0">
              <a:solidFill>
                <a:srgbClr val="C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1) нар...</a:t>
            </a:r>
            <a:r>
              <a:rPr lang="ru-RU" altLang="ru-RU" dirty="0" err="1">
                <a:solidFill>
                  <a:srgbClr val="800000"/>
                </a:solidFill>
              </a:rPr>
              <a:t>щение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2) </a:t>
            </a:r>
            <a:r>
              <a:rPr lang="ru-RU" altLang="ru-RU" dirty="0" err="1">
                <a:solidFill>
                  <a:srgbClr val="800000"/>
                </a:solidFill>
              </a:rPr>
              <a:t>неприк</a:t>
            </a:r>
            <a:r>
              <a:rPr lang="ru-RU" altLang="ru-RU" dirty="0">
                <a:solidFill>
                  <a:srgbClr val="800000"/>
                </a:solidFill>
              </a:rPr>
              <a:t>...</a:t>
            </a:r>
            <a:r>
              <a:rPr lang="ru-RU" altLang="ru-RU" dirty="0" err="1">
                <a:solidFill>
                  <a:srgbClr val="800000"/>
                </a:solidFill>
              </a:rPr>
              <a:t>саемый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3) оз...</a:t>
            </a:r>
            <a:r>
              <a:rPr lang="ru-RU" altLang="ru-RU" dirty="0" err="1">
                <a:solidFill>
                  <a:srgbClr val="800000"/>
                </a:solidFill>
              </a:rPr>
              <a:t>ряющий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4) </a:t>
            </a:r>
            <a:r>
              <a:rPr lang="ru-RU" altLang="ru-RU" dirty="0" err="1">
                <a:solidFill>
                  <a:srgbClr val="800000"/>
                </a:solidFill>
              </a:rPr>
              <a:t>пог</a:t>
            </a:r>
            <a:r>
              <a:rPr lang="ru-RU" altLang="ru-RU" dirty="0">
                <a:solidFill>
                  <a:srgbClr val="800000"/>
                </a:solidFill>
              </a:rPr>
              <a:t>...</a:t>
            </a:r>
            <a:r>
              <a:rPr lang="ru-RU" altLang="ru-RU" dirty="0" err="1">
                <a:solidFill>
                  <a:srgbClr val="800000"/>
                </a:solidFill>
              </a:rPr>
              <a:t>релец</a:t>
            </a:r>
            <a:r>
              <a:rPr lang="ru-RU" altLang="ru-RU" dirty="0">
                <a:solidFill>
                  <a:srgbClr val="8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42588039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1"/>
          <p:cNvSpPr txBox="1">
            <a:spLocks noChangeArrowheads="1"/>
          </p:cNvSpPr>
          <p:nvPr/>
        </p:nvSpPr>
        <p:spPr bwMode="auto">
          <a:xfrm>
            <a:off x="2063751" y="658813"/>
            <a:ext cx="8131175" cy="557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 smtClean="0">
                <a:solidFill>
                  <a:srgbClr val="C00000"/>
                </a:solidFill>
              </a:rPr>
              <a:t>4.В каком слове пропущена буква </a:t>
            </a:r>
            <a:r>
              <a:rPr lang="ru-RU" altLang="ru-RU" sz="3600" dirty="0" smtClean="0">
                <a:solidFill>
                  <a:srgbClr val="FF0000"/>
                </a:solidFill>
              </a:rPr>
              <a:t>А</a:t>
            </a:r>
            <a:r>
              <a:rPr lang="ru-RU" altLang="ru-RU" sz="3600" dirty="0" smtClean="0">
                <a:solidFill>
                  <a:srgbClr val="C00000"/>
                </a:solidFill>
              </a:rPr>
              <a:t>? Выпишите это слово, выделите орфограмму.  </a:t>
            </a:r>
            <a:endParaRPr lang="ru-RU" altLang="ru-RU" sz="3600" dirty="0">
              <a:solidFill>
                <a:srgbClr val="C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1) </a:t>
            </a:r>
            <a:r>
              <a:rPr lang="ru-RU" altLang="ru-RU" dirty="0" err="1">
                <a:solidFill>
                  <a:srgbClr val="800000"/>
                </a:solidFill>
              </a:rPr>
              <a:t>водор</a:t>
            </a:r>
            <a:r>
              <a:rPr lang="ru-RU" altLang="ru-RU" dirty="0">
                <a:solidFill>
                  <a:srgbClr val="800000"/>
                </a:solidFill>
              </a:rPr>
              <a:t>...</a:t>
            </a:r>
            <a:r>
              <a:rPr lang="ru-RU" altLang="ru-RU" dirty="0" err="1">
                <a:solidFill>
                  <a:srgbClr val="800000"/>
                </a:solidFill>
              </a:rPr>
              <a:t>сли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2) оз...</a:t>
            </a:r>
            <a:r>
              <a:rPr lang="ru-RU" altLang="ru-RU" dirty="0" err="1">
                <a:solidFill>
                  <a:srgbClr val="800000"/>
                </a:solidFill>
              </a:rPr>
              <a:t>рённый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3) </a:t>
            </a:r>
            <a:r>
              <a:rPr lang="ru-RU" altLang="ru-RU" dirty="0" err="1">
                <a:solidFill>
                  <a:srgbClr val="800000"/>
                </a:solidFill>
              </a:rPr>
              <a:t>несг</a:t>
            </a:r>
            <a:r>
              <a:rPr lang="ru-RU" altLang="ru-RU" dirty="0">
                <a:solidFill>
                  <a:srgbClr val="800000"/>
                </a:solidFill>
              </a:rPr>
              <a:t>...</a:t>
            </a:r>
            <a:r>
              <a:rPr lang="ru-RU" altLang="ru-RU" dirty="0" err="1">
                <a:solidFill>
                  <a:srgbClr val="800000"/>
                </a:solidFill>
              </a:rPr>
              <a:t>раемый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4) </a:t>
            </a:r>
            <a:r>
              <a:rPr lang="ru-RU" altLang="ru-RU" dirty="0" err="1">
                <a:solidFill>
                  <a:srgbClr val="800000"/>
                </a:solidFill>
              </a:rPr>
              <a:t>уг</a:t>
            </a:r>
            <a:r>
              <a:rPr lang="ru-RU" altLang="ru-RU" dirty="0">
                <a:solidFill>
                  <a:srgbClr val="800000"/>
                </a:solidFill>
              </a:rPr>
              <a:t>...</a:t>
            </a:r>
            <a:r>
              <a:rPr lang="ru-RU" altLang="ru-RU" dirty="0" err="1">
                <a:solidFill>
                  <a:srgbClr val="800000"/>
                </a:solidFill>
              </a:rPr>
              <a:t>реть</a:t>
            </a:r>
            <a:endParaRPr lang="ru-RU" altLang="ru-RU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1190152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1"/>
          <p:cNvSpPr txBox="1">
            <a:spLocks noChangeArrowheads="1"/>
          </p:cNvSpPr>
          <p:nvPr/>
        </p:nvSpPr>
        <p:spPr bwMode="auto">
          <a:xfrm>
            <a:off x="2063751" y="658813"/>
            <a:ext cx="8131175" cy="557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 smtClean="0">
                <a:solidFill>
                  <a:srgbClr val="C00000"/>
                </a:solidFill>
              </a:rPr>
              <a:t>5.Выпишите </a:t>
            </a:r>
            <a:r>
              <a:rPr lang="ru-RU" altLang="ru-RU" sz="3600" dirty="0">
                <a:solidFill>
                  <a:srgbClr val="C00000"/>
                </a:solidFill>
              </a:rPr>
              <a:t>слово, выбор гласной в корне которого не подчиняется общему правилу (исключение).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1) </a:t>
            </a:r>
            <a:r>
              <a:rPr lang="ru-RU" altLang="ru-RU" dirty="0" err="1">
                <a:solidFill>
                  <a:srgbClr val="800000"/>
                </a:solidFill>
              </a:rPr>
              <a:t>заг</a:t>
            </a:r>
            <a:r>
              <a:rPr lang="ru-RU" altLang="ru-RU" dirty="0">
                <a:solidFill>
                  <a:srgbClr val="800000"/>
                </a:solidFill>
              </a:rPr>
              <a:t>...</a:t>
            </a:r>
            <a:r>
              <a:rPr lang="ru-RU" altLang="ru-RU" dirty="0" err="1">
                <a:solidFill>
                  <a:srgbClr val="800000"/>
                </a:solidFill>
              </a:rPr>
              <a:t>релый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2) р...сточек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3) </a:t>
            </a:r>
            <a:r>
              <a:rPr lang="ru-RU" altLang="ru-RU" dirty="0" err="1">
                <a:solidFill>
                  <a:srgbClr val="800000"/>
                </a:solidFill>
              </a:rPr>
              <a:t>изл</a:t>
            </a:r>
            <a:r>
              <a:rPr lang="ru-RU" altLang="ru-RU" dirty="0">
                <a:solidFill>
                  <a:srgbClr val="800000"/>
                </a:solidFill>
              </a:rPr>
              <a:t>...</a:t>
            </a:r>
            <a:r>
              <a:rPr lang="ru-RU" altLang="ru-RU" dirty="0" err="1">
                <a:solidFill>
                  <a:srgbClr val="800000"/>
                </a:solidFill>
              </a:rPr>
              <a:t>жение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4) к...</a:t>
            </a:r>
            <a:r>
              <a:rPr lang="ru-RU" altLang="ru-RU" dirty="0" err="1">
                <a:solidFill>
                  <a:srgbClr val="800000"/>
                </a:solidFill>
              </a:rPr>
              <a:t>сательная</a:t>
            </a:r>
            <a:r>
              <a:rPr lang="ru-RU" altLang="ru-RU" dirty="0">
                <a:solidFill>
                  <a:srgbClr val="8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05645835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"/>
          <p:cNvSpPr txBox="1">
            <a:spLocks noChangeArrowheads="1"/>
          </p:cNvSpPr>
          <p:nvPr/>
        </p:nvSpPr>
        <p:spPr bwMode="auto">
          <a:xfrm>
            <a:off x="2063751" y="658813"/>
            <a:ext cx="8131175" cy="557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 smtClean="0">
                <a:solidFill>
                  <a:srgbClr val="C00000"/>
                </a:solidFill>
              </a:rPr>
              <a:t>6.В </a:t>
            </a:r>
            <a:r>
              <a:rPr lang="ru-RU" altLang="ru-RU" sz="3600" dirty="0">
                <a:solidFill>
                  <a:srgbClr val="C00000"/>
                </a:solidFill>
              </a:rPr>
              <a:t>каком ряду во всех словах пропущена буква </a:t>
            </a:r>
            <a:r>
              <a:rPr lang="ru-RU" altLang="ru-RU" sz="3600" dirty="0" smtClean="0">
                <a:solidFill>
                  <a:srgbClr val="FF0000"/>
                </a:solidFill>
              </a:rPr>
              <a:t>О</a:t>
            </a:r>
            <a:r>
              <a:rPr lang="ru-RU" altLang="ru-RU" sz="3600" dirty="0" smtClean="0">
                <a:solidFill>
                  <a:srgbClr val="C00000"/>
                </a:solidFill>
              </a:rPr>
              <a:t>? </a:t>
            </a:r>
            <a:endParaRPr lang="ru-RU" altLang="ru-RU" sz="3600" dirty="0">
              <a:solidFill>
                <a:srgbClr val="C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1) з...</a:t>
            </a:r>
            <a:r>
              <a:rPr lang="ru-RU" altLang="ru-RU" dirty="0" err="1">
                <a:solidFill>
                  <a:srgbClr val="800000"/>
                </a:solidFill>
              </a:rPr>
              <a:t>ревать</a:t>
            </a:r>
            <a:r>
              <a:rPr lang="ru-RU" altLang="ru-RU" dirty="0">
                <a:solidFill>
                  <a:srgbClr val="800000"/>
                </a:solidFill>
              </a:rPr>
              <a:t>, предл...гать, р...</a:t>
            </a:r>
            <a:r>
              <a:rPr lang="ru-RU" altLang="ru-RU" dirty="0" err="1">
                <a:solidFill>
                  <a:srgbClr val="800000"/>
                </a:solidFill>
              </a:rPr>
              <a:t>стение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2) предл...</a:t>
            </a:r>
            <a:r>
              <a:rPr lang="ru-RU" altLang="ru-RU" dirty="0" err="1">
                <a:solidFill>
                  <a:srgbClr val="800000"/>
                </a:solidFill>
              </a:rPr>
              <a:t>жение</a:t>
            </a:r>
            <a:r>
              <a:rPr lang="ru-RU" altLang="ru-RU" dirty="0">
                <a:solidFill>
                  <a:srgbClr val="800000"/>
                </a:solidFill>
              </a:rPr>
              <a:t>, р...</a:t>
            </a:r>
            <a:r>
              <a:rPr lang="ru-RU" altLang="ru-RU" dirty="0" err="1">
                <a:solidFill>
                  <a:srgbClr val="800000"/>
                </a:solidFill>
              </a:rPr>
              <a:t>стовский</a:t>
            </a:r>
            <a:r>
              <a:rPr lang="ru-RU" altLang="ru-RU" dirty="0">
                <a:solidFill>
                  <a:srgbClr val="800000"/>
                </a:solidFill>
              </a:rPr>
              <a:t>, </a:t>
            </a:r>
            <a:r>
              <a:rPr lang="ru-RU" altLang="ru-RU" dirty="0" err="1">
                <a:solidFill>
                  <a:srgbClr val="800000"/>
                </a:solidFill>
              </a:rPr>
              <a:t>выг</a:t>
            </a:r>
            <a:r>
              <a:rPr lang="ru-RU" altLang="ru-RU" dirty="0">
                <a:solidFill>
                  <a:srgbClr val="800000"/>
                </a:solidFill>
              </a:rPr>
              <a:t>...</a:t>
            </a:r>
            <a:r>
              <a:rPr lang="ru-RU" altLang="ru-RU" dirty="0" err="1">
                <a:solidFill>
                  <a:srgbClr val="800000"/>
                </a:solidFill>
              </a:rPr>
              <a:t>реть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3) з...</a:t>
            </a:r>
            <a:r>
              <a:rPr lang="ru-RU" altLang="ru-RU" dirty="0" err="1">
                <a:solidFill>
                  <a:srgbClr val="800000"/>
                </a:solidFill>
              </a:rPr>
              <a:t>ря</a:t>
            </a:r>
            <a:r>
              <a:rPr lang="ru-RU" altLang="ru-RU" dirty="0">
                <a:solidFill>
                  <a:srgbClr val="800000"/>
                </a:solidFill>
              </a:rPr>
              <a:t>, сл...</a:t>
            </a:r>
            <a:r>
              <a:rPr lang="ru-RU" altLang="ru-RU" dirty="0" err="1">
                <a:solidFill>
                  <a:srgbClr val="800000"/>
                </a:solidFill>
              </a:rPr>
              <a:t>жение</a:t>
            </a:r>
            <a:r>
              <a:rPr lang="ru-RU" altLang="ru-RU" dirty="0">
                <a:solidFill>
                  <a:srgbClr val="800000"/>
                </a:solidFill>
              </a:rPr>
              <a:t>, </a:t>
            </a:r>
            <a:r>
              <a:rPr lang="ru-RU" altLang="ru-RU" dirty="0" err="1">
                <a:solidFill>
                  <a:srgbClr val="800000"/>
                </a:solidFill>
              </a:rPr>
              <a:t>подр</a:t>
            </a:r>
            <a:r>
              <a:rPr lang="ru-RU" altLang="ru-RU" dirty="0">
                <a:solidFill>
                  <a:srgbClr val="800000"/>
                </a:solidFill>
              </a:rPr>
              <a:t>...</a:t>
            </a:r>
            <a:r>
              <a:rPr lang="ru-RU" altLang="ru-RU" dirty="0" err="1">
                <a:solidFill>
                  <a:srgbClr val="800000"/>
                </a:solidFill>
              </a:rPr>
              <a:t>сли</a:t>
            </a:r>
            <a:endParaRPr lang="ru-RU" altLang="ru-RU" dirty="0">
              <a:solidFill>
                <a:srgbClr val="8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4) к...</a:t>
            </a:r>
            <a:r>
              <a:rPr lang="ru-RU" altLang="ru-RU" dirty="0" err="1">
                <a:solidFill>
                  <a:srgbClr val="800000"/>
                </a:solidFill>
              </a:rPr>
              <a:t>саться</a:t>
            </a:r>
            <a:r>
              <a:rPr lang="ru-RU" altLang="ru-RU" dirty="0">
                <a:solidFill>
                  <a:srgbClr val="800000"/>
                </a:solidFill>
              </a:rPr>
              <a:t>, р...</a:t>
            </a:r>
            <a:r>
              <a:rPr lang="ru-RU" altLang="ru-RU" dirty="0" err="1">
                <a:solidFill>
                  <a:srgbClr val="800000"/>
                </a:solidFill>
              </a:rPr>
              <a:t>стовщик</a:t>
            </a:r>
            <a:r>
              <a:rPr lang="ru-RU" altLang="ru-RU" dirty="0">
                <a:solidFill>
                  <a:srgbClr val="800000"/>
                </a:solidFill>
              </a:rPr>
              <a:t>, пор...</a:t>
            </a:r>
            <a:r>
              <a:rPr lang="ru-RU" altLang="ru-RU" dirty="0" err="1">
                <a:solidFill>
                  <a:srgbClr val="800000"/>
                </a:solidFill>
              </a:rPr>
              <a:t>сль</a:t>
            </a:r>
            <a:r>
              <a:rPr lang="ru-RU" altLang="ru-RU" dirty="0">
                <a:solidFill>
                  <a:srgbClr val="8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447646590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1"/>
          <p:cNvSpPr txBox="1">
            <a:spLocks noChangeArrowheads="1"/>
          </p:cNvSpPr>
          <p:nvPr/>
        </p:nvSpPr>
        <p:spPr bwMode="auto">
          <a:xfrm>
            <a:off x="1524001" y="658813"/>
            <a:ext cx="8670926" cy="557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9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 smtClean="0">
                <a:solidFill>
                  <a:srgbClr val="C00000"/>
                </a:solidFill>
              </a:rPr>
              <a:t>7.В </a:t>
            </a:r>
            <a:r>
              <a:rPr lang="ru-RU" altLang="ru-RU" sz="3600" dirty="0">
                <a:solidFill>
                  <a:srgbClr val="C00000"/>
                </a:solidFill>
              </a:rPr>
              <a:t>каком ряду все слова являются однокоренными</a:t>
            </a:r>
            <a:r>
              <a:rPr lang="ru-RU" altLang="ru-RU" sz="3600" dirty="0" smtClean="0">
                <a:solidFill>
                  <a:srgbClr val="C00000"/>
                </a:solidFill>
              </a:rPr>
              <a:t>? </a:t>
            </a:r>
            <a:endParaRPr lang="ru-RU" altLang="ru-RU" sz="3600" dirty="0">
              <a:solidFill>
                <a:srgbClr val="C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1) растереть, растить, растворить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2) росинка, подрос, подросток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3) </a:t>
            </a:r>
            <a:r>
              <a:rPr lang="ru-RU" altLang="ru-RU" dirty="0" smtClean="0">
                <a:solidFill>
                  <a:srgbClr val="800000"/>
                </a:solidFill>
              </a:rPr>
              <a:t>прилагать, </a:t>
            </a:r>
            <a:r>
              <a:rPr lang="ru-RU" altLang="ru-RU" dirty="0">
                <a:solidFill>
                  <a:srgbClr val="800000"/>
                </a:solidFill>
              </a:rPr>
              <a:t>возложить, положение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800000"/>
                </a:solidFill>
              </a:rPr>
              <a:t>4) горизонт, пригорок, сгореть</a:t>
            </a:r>
          </a:p>
        </p:txBody>
      </p:sp>
    </p:spTree>
    <p:extLst>
      <p:ext uri="{BB962C8B-B14F-4D97-AF65-F5344CB8AC3E}">
        <p14:creationId xmlns:p14="http://schemas.microsoft.com/office/powerpoint/2010/main" xmlns="" val="352798094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уни 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уни 1.potx" id="{80403244-9850-4269-BC58-C9B6C0EBA2BF}" vid="{D89933EC-0958-48D9-BBC5-35FA02827350}"/>
    </a:ext>
  </a:extLst>
</a:theme>
</file>

<file path=ppt/theme/theme10.xml><?xml version="1.0" encoding="utf-8"?>
<a:theme xmlns:a="http://schemas.openxmlformats.org/drawingml/2006/main" name="Зелёный клё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Зелёный клё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2_Зелёный клё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3_Зелёный клё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4_Зелёный клё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5_Зелёный клё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 Unicode MS"/>
      </a:majorFont>
      <a:minorFont>
        <a:latin typeface="Arial Black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 Unicode MS"/>
      </a:majorFont>
      <a:minorFont>
        <a:latin typeface="Arial Black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 Unicode MS"/>
      </a:majorFont>
      <a:minorFont>
        <a:latin typeface="Arial Black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 Unicode MS"/>
      </a:majorFont>
      <a:minorFont>
        <a:latin typeface="Arial Black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 Unicode MS"/>
      </a:majorFont>
      <a:minorFont>
        <a:latin typeface="Arial Black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 Unicode MS"/>
      </a:majorFont>
      <a:minorFont>
        <a:latin typeface="Arial Black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 Unicode MS"/>
      </a:majorFont>
      <a:minorFont>
        <a:latin typeface="Arial Black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 Unicode MS"/>
      </a:majorFont>
      <a:minorFont>
        <a:latin typeface="Arial Black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уни 2</Template>
  <TotalTime>586</TotalTime>
  <Words>932</Words>
  <Application>Microsoft Office PowerPoint</Application>
  <PresentationFormat>Произвольный</PresentationFormat>
  <Paragraphs>240</Paragraphs>
  <Slides>26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26</vt:i4>
      </vt:variant>
    </vt:vector>
  </HeadingPairs>
  <TitlesOfParts>
    <vt:vector size="41" baseType="lpstr">
      <vt:lpstr>уни 2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Зелёный клён</vt:lpstr>
      <vt:lpstr>1_Зелёный клён</vt:lpstr>
      <vt:lpstr>2_Зелёный клён</vt:lpstr>
      <vt:lpstr>3_Зелёный клён</vt:lpstr>
      <vt:lpstr>4_Зелёный клён</vt:lpstr>
      <vt:lpstr>5_Зелёный клён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Проверка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Потренируемся</vt:lpstr>
      <vt:lpstr>Работа по учебнику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Интерактивный плакат Чередование  гласных в корне слова</dc:title>
  <dc:creator>Эрика</dc:creator>
  <cp:lastModifiedBy>1</cp:lastModifiedBy>
  <cp:revision>77</cp:revision>
  <dcterms:created xsi:type="dcterms:W3CDTF">2020-08-04T20:10:34Z</dcterms:created>
  <dcterms:modified xsi:type="dcterms:W3CDTF">2024-03-13T01:35:48Z</dcterms:modified>
</cp:coreProperties>
</file>