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5" r:id="rId6"/>
    <p:sldId id="259" r:id="rId7"/>
    <p:sldId id="266" r:id="rId8"/>
    <p:sldId id="260" r:id="rId9"/>
    <p:sldId id="267" r:id="rId10"/>
    <p:sldId id="261" r:id="rId11"/>
    <p:sldId id="268" r:id="rId12"/>
    <p:sldId id="262" r:id="rId13"/>
    <p:sldId id="269" r:id="rId14"/>
    <p:sldId id="263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5001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6" name="Picture 4" descr="http://images.myshared.ru/4/323346/slide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357166"/>
            <a:ext cx="8096307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5.Подумай</a:t>
            </a:r>
            <a:r>
              <a:rPr lang="ru-RU" dirty="0" smtClean="0"/>
              <a:t>, какое действие можно совершать у подоконника, если окно открыто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pPr fontAlgn="base">
              <a:lnSpc>
                <a:spcPct val="150000"/>
              </a:lnSpc>
              <a:buNone/>
            </a:pPr>
            <a:r>
              <a:rPr lang="ru-RU" dirty="0" smtClean="0"/>
              <a:t>	</a:t>
            </a:r>
            <a:r>
              <a:rPr lang="ru-RU" dirty="0" smtClean="0"/>
              <a:t>1</a:t>
            </a:r>
            <a:r>
              <a:rPr lang="ru-RU" dirty="0" smtClean="0"/>
              <a:t>) подходить к нему</a:t>
            </a:r>
            <a:br>
              <a:rPr lang="ru-RU" dirty="0" smtClean="0"/>
            </a:br>
            <a:r>
              <a:rPr lang="ru-RU" dirty="0" smtClean="0"/>
              <a:t>2) садиться на него</a:t>
            </a:r>
            <a:br>
              <a:rPr lang="ru-RU" dirty="0" smtClean="0"/>
            </a:br>
            <a:r>
              <a:rPr lang="ru-RU" dirty="0" smtClean="0"/>
              <a:t>3) ложиться на него</a:t>
            </a:r>
            <a:br>
              <a:rPr lang="ru-RU" dirty="0" smtClean="0"/>
            </a:br>
            <a:r>
              <a:rPr lang="ru-RU" dirty="0" smtClean="0"/>
              <a:t>4) вставать на него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https://numerolog8.ru/wp-content/uploads/2023/11/Otkrytoe-ok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6.Подумай</a:t>
            </a:r>
            <a:r>
              <a:rPr lang="ru-RU" dirty="0" smtClean="0"/>
              <a:t>, почему нельзя кататься с ледяной горки на ногах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571744"/>
            <a:ext cx="8229600" cy="3554419"/>
          </a:xfrm>
        </p:spPr>
        <p:txBody>
          <a:bodyPr>
            <a:normAutofit fontScale="32500" lnSpcReduction="20000"/>
          </a:bodyPr>
          <a:lstStyle/>
          <a:p>
            <a:pPr fontAlgn="base">
              <a:lnSpc>
                <a:spcPct val="170000"/>
              </a:lnSpc>
              <a:buNone/>
            </a:pPr>
            <a:r>
              <a:rPr lang="ru-RU" dirty="0" smtClean="0"/>
              <a:t>	</a:t>
            </a:r>
            <a:r>
              <a:rPr lang="ru-RU" sz="6700" dirty="0" smtClean="0"/>
              <a:t>1) </a:t>
            </a:r>
            <a:r>
              <a:rPr lang="ru-RU" sz="6700" dirty="0" smtClean="0"/>
              <a:t>можно порвать ботинки</a:t>
            </a:r>
            <a:br>
              <a:rPr lang="ru-RU" sz="6700" dirty="0" smtClean="0"/>
            </a:br>
            <a:r>
              <a:rPr lang="ru-RU" sz="6700" dirty="0" smtClean="0"/>
              <a:t>2) можно испортить одежду</a:t>
            </a:r>
            <a:br>
              <a:rPr lang="ru-RU" sz="6700" dirty="0" smtClean="0"/>
            </a:br>
            <a:r>
              <a:rPr lang="ru-RU" sz="6700" dirty="0" smtClean="0"/>
              <a:t>3) можно получить травму</a:t>
            </a:r>
            <a:br>
              <a:rPr lang="ru-RU" sz="6700" dirty="0" smtClean="0"/>
            </a:br>
            <a:r>
              <a:rPr lang="ru-RU" sz="6700" dirty="0" smtClean="0"/>
              <a:t>4) могут устать ноги</a:t>
            </a:r>
          </a:p>
          <a:p>
            <a:pPr>
              <a:lnSpc>
                <a:spcPct val="170000"/>
              </a:lnSpc>
              <a:buNone/>
            </a:pPr>
            <a:r>
              <a:rPr lang="ru-RU" sz="6700" dirty="0" smtClean="0"/>
              <a:t/>
            </a:r>
            <a:br>
              <a:rPr lang="ru-RU" sz="6700" dirty="0" smtClean="0"/>
            </a:br>
            <a:endParaRPr lang="ru-RU" sz="6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2"/>
          <a:srcRect l="8906" t="21875" r="34375" b="28750"/>
          <a:stretch>
            <a:fillRect/>
          </a:stretch>
        </p:blipFill>
        <p:spPr bwMode="auto">
          <a:xfrm>
            <a:off x="500002" y="214290"/>
            <a:ext cx="828684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7.Отметь </a:t>
            </a:r>
            <a:r>
              <a:rPr lang="ru-RU" dirty="0" smtClean="0"/>
              <a:t>действия, которые надо делать, если тебя силой затаскивают в лифт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 fontAlgn="base">
              <a:lnSpc>
                <a:spcPct val="150000"/>
              </a:lnSpc>
              <a:buNone/>
            </a:pPr>
            <a:r>
              <a:rPr lang="ru-RU" dirty="0" smtClean="0"/>
              <a:t>	1</a:t>
            </a:r>
            <a:r>
              <a:rPr lang="ru-RU" dirty="0" smtClean="0"/>
              <a:t>) громко кричать</a:t>
            </a:r>
            <a:br>
              <a:rPr lang="ru-RU" dirty="0" smtClean="0"/>
            </a:br>
            <a:r>
              <a:rPr lang="ru-RU" dirty="0" smtClean="0"/>
              <a:t>2) постараться договориться</a:t>
            </a:r>
            <a:br>
              <a:rPr lang="ru-RU" dirty="0" smtClean="0"/>
            </a:br>
            <a:r>
              <a:rPr lang="ru-RU" dirty="0" smtClean="0"/>
              <a:t>3) убегать из подъезда</a:t>
            </a:r>
            <a:br>
              <a:rPr lang="ru-RU" dirty="0" smtClean="0"/>
            </a:br>
            <a:r>
              <a:rPr lang="ru-RU" dirty="0" smtClean="0"/>
              <a:t>4) вырываться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AutoShape 2" descr="https://prezentacii.org/upload/cloud/18/12/82772/images/screen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https://uookn-kursk.ru/wp-content/uploads/f/4/0/f40920a95ab16674d121941ce93afee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501122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Соблюдай правила безопасности!!!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 l="8906" t="25625" r="27343" b="26875"/>
          <a:stretch>
            <a:fillRect/>
          </a:stretch>
        </p:blipFill>
        <p:spPr bwMode="auto">
          <a:xfrm>
            <a:off x="285720" y="1357298"/>
            <a:ext cx="842968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Укажи</a:t>
            </a:r>
            <a:r>
              <a:rPr lang="ru-RU" dirty="0" smtClean="0"/>
              <a:t>, что можно делать в лифте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>
              <a:lnSpc>
                <a:spcPct val="150000"/>
              </a:lnSpc>
              <a:buNone/>
            </a:pPr>
            <a:r>
              <a:rPr lang="ru-RU" dirty="0" smtClean="0"/>
              <a:t>	1</a:t>
            </a:r>
            <a:r>
              <a:rPr lang="ru-RU" dirty="0" smtClean="0"/>
              <a:t>) прыгать</a:t>
            </a:r>
            <a:br>
              <a:rPr lang="ru-RU" dirty="0" smtClean="0"/>
            </a:br>
            <a:r>
              <a:rPr lang="ru-RU" dirty="0" smtClean="0"/>
              <a:t>2) что-то поджигать</a:t>
            </a:r>
            <a:br>
              <a:rPr lang="ru-RU" dirty="0" smtClean="0"/>
            </a:br>
            <a:r>
              <a:rPr lang="ru-RU" dirty="0" smtClean="0"/>
              <a:t>3) кататься на крыше</a:t>
            </a:r>
            <a:br>
              <a:rPr lang="ru-RU" dirty="0" smtClean="0"/>
            </a:br>
            <a:r>
              <a:rPr lang="ru-RU" dirty="0" smtClean="0"/>
              <a:t>4) нажимать на кнопку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12" name="Picture 8" descr="https://xn--b1afichejpbubkedfze.xn--p1ai/images/stati/3/7dc6287055da46a9b215166e37b192d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73875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2.Отметь </a:t>
            </a:r>
            <a:r>
              <a:rPr lang="ru-RU" dirty="0" smtClean="0"/>
              <a:t>телефон, по которому надо звонить, если получили травму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 fontAlgn="base">
              <a:lnSpc>
                <a:spcPct val="150000"/>
              </a:lnSpc>
              <a:buNone/>
            </a:pPr>
            <a:r>
              <a:rPr lang="ru-RU" dirty="0" smtClean="0"/>
              <a:t>	1</a:t>
            </a:r>
            <a:r>
              <a:rPr lang="ru-RU" dirty="0" smtClean="0"/>
              <a:t>) 01</a:t>
            </a:r>
            <a:br>
              <a:rPr lang="ru-RU" dirty="0" smtClean="0"/>
            </a:br>
            <a:r>
              <a:rPr lang="ru-RU" dirty="0" smtClean="0"/>
              <a:t>2) 03</a:t>
            </a:r>
            <a:br>
              <a:rPr lang="ru-RU" dirty="0" smtClean="0"/>
            </a:br>
            <a:r>
              <a:rPr lang="ru-RU" dirty="0" smtClean="0"/>
              <a:t>3) 02</a:t>
            </a:r>
            <a:br>
              <a:rPr lang="ru-RU" dirty="0" smtClean="0"/>
            </a:br>
            <a:r>
              <a:rPr lang="ru-RU" dirty="0" smtClean="0"/>
              <a:t>4) 04</a:t>
            </a:r>
          </a:p>
          <a:p>
            <a:pPr>
              <a:lnSpc>
                <a:spcPct val="150000"/>
              </a:lnSpc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2" name="AutoShape 4" descr="https://cdn.culture.ru/images/4f5e7b17-5bfd-522b-9f31-2be58fa28c6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4" name="Picture 6" descr="http://static.tildacdn.com/tild6633-6237-4263-b231-383566636263/PA240112_13672131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1537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3.Назови </a:t>
            </a:r>
            <a:r>
              <a:rPr lang="ru-RU" dirty="0" smtClean="0"/>
              <a:t>место для игр детей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>
              <a:lnSpc>
                <a:spcPct val="150000"/>
              </a:lnSpc>
              <a:buNone/>
            </a:pPr>
            <a:r>
              <a:rPr lang="ru-RU" dirty="0" smtClean="0"/>
              <a:t>	1</a:t>
            </a:r>
            <a:r>
              <a:rPr lang="ru-RU" dirty="0" smtClean="0"/>
              <a:t>) пустырь</a:t>
            </a:r>
            <a:br>
              <a:rPr lang="ru-RU" dirty="0" smtClean="0"/>
            </a:br>
            <a:r>
              <a:rPr lang="ru-RU" dirty="0" smtClean="0"/>
              <a:t>2) лес</a:t>
            </a:r>
            <a:br>
              <a:rPr lang="ru-RU" dirty="0" smtClean="0"/>
            </a:br>
            <a:r>
              <a:rPr lang="ru-RU" dirty="0" smtClean="0"/>
              <a:t>3) двор</a:t>
            </a:r>
            <a:br>
              <a:rPr lang="ru-RU" dirty="0" smtClean="0"/>
            </a:br>
            <a:r>
              <a:rPr lang="ru-RU" dirty="0" smtClean="0"/>
              <a:t>4) стройплощадка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rb7.ru/system/images/image_links/653624/E3720937B075FEB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92967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4.Отметь </a:t>
            </a:r>
            <a:r>
              <a:rPr lang="ru-RU" dirty="0" smtClean="0"/>
              <a:t>ребёнка, который заинтересует преступника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14554"/>
            <a:ext cx="8229600" cy="3911609"/>
          </a:xfr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  <a:buNone/>
            </a:pPr>
            <a:r>
              <a:rPr lang="ru-RU" dirty="0" smtClean="0"/>
              <a:t>	1</a:t>
            </a:r>
            <a:r>
              <a:rPr lang="ru-RU" dirty="0" smtClean="0"/>
              <a:t>) веселый</a:t>
            </a:r>
            <a:br>
              <a:rPr lang="ru-RU" dirty="0" smtClean="0"/>
            </a:br>
            <a:r>
              <a:rPr lang="ru-RU" dirty="0" smtClean="0"/>
              <a:t>2) маленький</a:t>
            </a:r>
            <a:br>
              <a:rPr lang="ru-RU" dirty="0" smtClean="0"/>
            </a:br>
            <a:r>
              <a:rPr lang="ru-RU" dirty="0" smtClean="0"/>
              <a:t>3) грустный</a:t>
            </a:r>
            <a:br>
              <a:rPr lang="ru-RU" dirty="0" smtClean="0"/>
            </a:br>
            <a:r>
              <a:rPr lang="ru-RU" dirty="0" smtClean="0"/>
              <a:t>4) одинокий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world-woman.su/uploads/posts/2020-10/1603287672_c948e027304988533ac59482f4620b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7"/>
            <a:ext cx="8358246" cy="641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36</TotalTime>
  <Words>65</Words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Обычная</vt:lpstr>
      <vt:lpstr>Слайд 1</vt:lpstr>
      <vt:lpstr>1. Укажи, что можно делать в лифте </vt:lpstr>
      <vt:lpstr>Слайд 3</vt:lpstr>
      <vt:lpstr>2.Отметь телефон, по которому надо звонить, если получили травму </vt:lpstr>
      <vt:lpstr>Слайд 5</vt:lpstr>
      <vt:lpstr> 3.Назови место для игр детей </vt:lpstr>
      <vt:lpstr>Слайд 7</vt:lpstr>
      <vt:lpstr>4.Отметь ребёнка, который заинтересует преступника </vt:lpstr>
      <vt:lpstr>Слайд 9</vt:lpstr>
      <vt:lpstr>5.Подумай, какое действие можно совершать у подоконника, если окно открыто </vt:lpstr>
      <vt:lpstr>Слайд 11</vt:lpstr>
      <vt:lpstr>6.Подумай, почему нельзя кататься с ледяной горки на ногах </vt:lpstr>
      <vt:lpstr>Слайд 13</vt:lpstr>
      <vt:lpstr>7.Отметь действия, которые надо делать, если тебя силой затаскивают в лифт </vt:lpstr>
      <vt:lpstr>Слайд 15</vt:lpstr>
      <vt:lpstr>Соблюдай правила безопасности!!!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123</cp:lastModifiedBy>
  <cp:revision>5</cp:revision>
  <dcterms:created xsi:type="dcterms:W3CDTF">2024-03-17T07:12:50Z</dcterms:created>
  <dcterms:modified xsi:type="dcterms:W3CDTF">2024-03-17T07:59:20Z</dcterms:modified>
</cp:coreProperties>
</file>