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6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714488"/>
            <a:ext cx="6480048" cy="2301240"/>
          </a:xfrm>
        </p:spPr>
        <p:txBody>
          <a:bodyPr/>
          <a:lstStyle/>
          <a:p>
            <a:r>
              <a:rPr lang="ru-RU" dirty="0" smtClean="0"/>
              <a:t>Согласные звуки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Русский </a:t>
            </a:r>
            <a:r>
              <a:rPr lang="ru-RU" dirty="0" err="1" smtClean="0"/>
              <a:t>язык,воробей</a:t>
            </a:r>
            <a:r>
              <a:rPr lang="ru-RU" dirty="0" smtClean="0"/>
              <a:t>, ворона, </a:t>
            </a:r>
            <a:r>
              <a:rPr lang="ru-RU" dirty="0" err="1" smtClean="0"/>
              <a:t>пенал,карандаш</a:t>
            </a:r>
            <a:r>
              <a:rPr lang="ru-RU" dirty="0" smtClean="0"/>
              <a:t>, сорока, </a:t>
            </a:r>
            <a:r>
              <a:rPr lang="ru-RU" dirty="0" err="1" smtClean="0"/>
              <a:t>собака,пальто,весело</a:t>
            </a:r>
            <a:r>
              <a:rPr lang="ru-RU" dirty="0" smtClean="0"/>
              <a:t>, хорошо, ученик, ученица, учительница, деревня, петух, заяц, корова, </a:t>
            </a:r>
            <a:r>
              <a:rPr lang="ru-RU" dirty="0" err="1" smtClean="0"/>
              <a:t>молоко,класс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Спиши предложение подчеркни </a:t>
            </a:r>
            <a:r>
              <a:rPr lang="ru-RU" dirty="0" err="1" smtClean="0"/>
              <a:t>глассные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Давным-давно в лесу жила собака. Скучно ей было. Захотелось собаке друга найти.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Определи количество букв и звуков.</a:t>
            </a:r>
          </a:p>
          <a:p>
            <a:r>
              <a:rPr lang="ru-RU" dirty="0" smtClean="0"/>
              <a:t>Дом, корыто, </a:t>
            </a:r>
            <a:r>
              <a:rPr lang="ru-RU" dirty="0" err="1" smtClean="0"/>
              <a:t>йогурт,жук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chebniki-rabochaya-tetrad.com/onlajn_0580_kniga/stranica_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57166"/>
            <a:ext cx="4452922" cy="5928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uchebniki-rabochaya-tetrad.com/onlajn_0580_kniga/stranica_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290"/>
            <a:ext cx="4881550" cy="64994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uchebniki-rabochaya-tetrad.com/onlajn_0580_kniga/stranica_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500042"/>
            <a:ext cx="4238608" cy="56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uchebniki-rabochaya-tetrad.com/onlajn_0580_kniga/stranica_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85728"/>
            <a:ext cx="4381484" cy="5833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kartinkof.club/uploads/posts/2023-05/1683372223_kartinkof-club-p-refleksiya-kartinki-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78243"/>
            <a:ext cx="7858180" cy="58973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0</TotalTime>
  <Words>63</Words>
  <PresentationFormat>Экран (4:3)</PresentationFormat>
  <Paragraphs>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Согласные звуки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Согласные звуки</dc:title>
  <dc:creator>SAD</dc:creator>
  <cp:lastModifiedBy>SAD</cp:lastModifiedBy>
  <cp:revision>1</cp:revision>
  <dcterms:created xsi:type="dcterms:W3CDTF">2024-03-17T07:53:49Z</dcterms:created>
  <dcterms:modified xsi:type="dcterms:W3CDTF">2024-03-17T08:02:33Z</dcterms:modified>
</cp:coreProperties>
</file>