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9" r:id="rId8"/>
    <p:sldId id="268" r:id="rId9"/>
    <p:sldId id="267" r:id="rId10"/>
    <p:sldId id="266" r:id="rId11"/>
    <p:sldId id="265" r:id="rId12"/>
    <p:sldId id="264" r:id="rId13"/>
    <p:sldId id="26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6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25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187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68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48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0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9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20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18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41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B8472-BF3C-4804-AC89-EA51828A9F1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BB865-D3C1-40A3-96C7-CCA1D790F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3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26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425" y="167425"/>
            <a:ext cx="11848563" cy="8242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 пространственная среда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№3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slava_igrushk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6388" y="6124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9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4"/>
    </mc:Choice>
    <mc:Fallback xmlns="">
      <p:transition spd="slow" advTm="9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2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362" y="482505"/>
            <a:ext cx="4652259" cy="3991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110" y="2478366"/>
            <a:ext cx="4900957" cy="3991723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0"/>
    </mc:Choice>
    <mc:Fallback xmlns="">
      <p:transition spd="slow" advTm="8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48" y="436751"/>
            <a:ext cx="4007223" cy="3005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085" y="3408809"/>
            <a:ext cx="4078941" cy="30592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30" y="1939459"/>
            <a:ext cx="3724835" cy="2793626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3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52"/>
    </mc:Choice>
    <mc:Fallback xmlns="">
      <p:transition spd="slow" advTm="7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30" y="2483446"/>
            <a:ext cx="2554578" cy="3406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2" y="1824210"/>
            <a:ext cx="4426039" cy="3319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587" y="3296992"/>
            <a:ext cx="4451159" cy="3338369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8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4"/>
    </mc:Choice>
    <mc:Fallback xmlns="">
      <p:transition spd="slow" advTm="1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80304"/>
            <a:ext cx="8663189" cy="6497392"/>
          </a:xfrm>
          <a:prstGeom prst="rect">
            <a:avLst/>
          </a:prstGeo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6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67"/>
    </mc:Choice>
    <mc:Fallback xmlns="">
      <p:transition spd="slow" advTm="17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6020" y="2598484"/>
            <a:ext cx="3940503" cy="41031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574" y="-638264"/>
            <a:ext cx="6096851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4248">
            <a:off x="848809" y="1403005"/>
            <a:ext cx="3625622" cy="48050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14777">
            <a:off x="8015322" y="1783219"/>
            <a:ext cx="3530587" cy="4633051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27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АБВГДэйка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4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1"/>
    </mc:Choice>
    <mc:Fallback xmlns="">
      <p:transition spd="slow" advTm="6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4095" b="9726"/>
          <a:stretch/>
        </p:blipFill>
        <p:spPr>
          <a:xfrm>
            <a:off x="5100034" y="4320862"/>
            <a:ext cx="2830297" cy="2537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077" y="1690688"/>
            <a:ext cx="5437992" cy="27280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«Юные таланты»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2" y="1931831"/>
            <a:ext cx="3754430" cy="39538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742" y="1931831"/>
            <a:ext cx="3039415" cy="3953814"/>
          </a:xfrm>
          <a:prstGeom prst="rect">
            <a:avLst/>
          </a:prstGeo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0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5"/>
    </mc:Choice>
    <mc:Fallback xmlns="">
      <p:transition spd="slow" advTm="4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1577" y="3405427"/>
            <a:ext cx="3400379" cy="3048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541" y="1714260"/>
            <a:ext cx="3371045" cy="47397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55" y="1714260"/>
            <a:ext cx="3554837" cy="4739783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2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4"/>
    </mc:Choice>
    <mc:Fallback xmlns="">
      <p:transition spd="slow" advTm="44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1380" y="365125"/>
            <a:ext cx="9543244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большая Родина»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4" y="365125"/>
            <a:ext cx="3812146" cy="60336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11637" r="10754"/>
          <a:stretch/>
        </p:blipFill>
        <p:spPr>
          <a:xfrm>
            <a:off x="9551831" y="3809736"/>
            <a:ext cx="2640169" cy="3048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113" y="2038700"/>
            <a:ext cx="5948611" cy="4261737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26"/>
    </mc:Choice>
    <mc:Fallback xmlns="">
      <p:transition spd="slow" advTm="6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«Юные исследователи»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74" y="1714260"/>
            <a:ext cx="5691996" cy="58037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6" y="2196153"/>
            <a:ext cx="3288958" cy="4615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9"/>
          <a:stretch/>
        </p:blipFill>
        <p:spPr>
          <a:xfrm>
            <a:off x="8409904" y="2292440"/>
            <a:ext cx="3601284" cy="4519640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7"/>
    </mc:Choice>
    <mc:Fallback xmlns="">
      <p:transition spd="slow" advTm="4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«Веселая математика»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67" y="1721006"/>
            <a:ext cx="3653977" cy="51369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" y="2557160"/>
            <a:ext cx="4531970" cy="430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7"/>
          <a:stretch/>
        </p:blipFill>
        <p:spPr>
          <a:xfrm>
            <a:off x="7579544" y="2691684"/>
            <a:ext cx="4419272" cy="4173061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3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55"/>
    </mc:Choice>
    <mc:Fallback xmlns="">
      <p:transition spd="slow" advTm="6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«Творчество без границ»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416" y="1694428"/>
            <a:ext cx="3169325" cy="5163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7"/>
          <a:stretch/>
        </p:blipFill>
        <p:spPr>
          <a:xfrm>
            <a:off x="176477" y="2932474"/>
            <a:ext cx="3979464" cy="3925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3"/>
          <a:stretch/>
        </p:blipFill>
        <p:spPr>
          <a:xfrm rot="5400000">
            <a:off x="7597520" y="2903170"/>
            <a:ext cx="3925525" cy="3984133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7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98"/>
    </mc:Choice>
    <mc:Fallback xmlns="">
      <p:transition spd="slow" advTm="5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безопасности»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61" y="2060394"/>
            <a:ext cx="10066819" cy="4185859"/>
          </a:xfrm>
          <a:prstGeom prst="rect">
            <a:avLst/>
          </a:prstGeo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9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53"/>
    </mc:Choice>
    <mc:Fallback xmlns="">
      <p:transition spd="slow" advTm="61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37</Words>
  <Application>Microsoft Office PowerPoint</Application>
  <PresentationFormat>Широкоэкранный</PresentationFormat>
  <Paragraphs>9</Paragraphs>
  <Slides>13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Развивающая предметно пространственная среда группы №3</vt:lpstr>
      <vt:lpstr>«АБВГДэйка»</vt:lpstr>
      <vt:lpstr>«Юные таланты»</vt:lpstr>
      <vt:lpstr>«Книжкин дом»</vt:lpstr>
      <vt:lpstr>«Моя большая Родина»</vt:lpstr>
      <vt:lpstr>«Юные исследователи»</vt:lpstr>
      <vt:lpstr>«Веселая математика»</vt:lpstr>
      <vt:lpstr>«Творчество без границ»</vt:lpstr>
      <vt:lpstr>«Правила безопасности»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Развивающая предметно пространственная среда группы №3</dc:title>
  <dc:creator>ANDROMEDA</dc:creator>
  <cp:lastModifiedBy>ANDROMEDA</cp:lastModifiedBy>
  <cp:revision>10</cp:revision>
  <dcterms:created xsi:type="dcterms:W3CDTF">2024-02-07T17:46:51Z</dcterms:created>
  <dcterms:modified xsi:type="dcterms:W3CDTF">2024-02-07T19:31:17Z</dcterms:modified>
</cp:coreProperties>
</file>