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30"/>
  </p:notesMasterIdLst>
  <p:sldIdLst>
    <p:sldId id="323" r:id="rId2"/>
    <p:sldId id="319" r:id="rId3"/>
    <p:sldId id="256" r:id="rId4"/>
    <p:sldId id="257" r:id="rId5"/>
    <p:sldId id="294" r:id="rId6"/>
    <p:sldId id="296" r:id="rId7"/>
    <p:sldId id="297" r:id="rId8"/>
    <p:sldId id="298" r:id="rId9"/>
    <p:sldId id="290" r:id="rId10"/>
    <p:sldId id="299" r:id="rId11"/>
    <p:sldId id="307" r:id="rId12"/>
    <p:sldId id="311" r:id="rId13"/>
    <p:sldId id="315" r:id="rId14"/>
    <p:sldId id="291" r:id="rId15"/>
    <p:sldId id="300" r:id="rId16"/>
    <p:sldId id="308" r:id="rId17"/>
    <p:sldId id="312" r:id="rId18"/>
    <p:sldId id="317" r:id="rId19"/>
    <p:sldId id="292" r:id="rId20"/>
    <p:sldId id="301" r:id="rId21"/>
    <p:sldId id="309" r:id="rId22"/>
    <p:sldId id="313" r:id="rId23"/>
    <p:sldId id="316" r:id="rId24"/>
    <p:sldId id="293" r:id="rId25"/>
    <p:sldId id="302" r:id="rId26"/>
    <p:sldId id="310" r:id="rId27"/>
    <p:sldId id="314" r:id="rId28"/>
    <p:sldId id="318" r:id="rId29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939CF"/>
    <a:srgbClr val="FF99FF"/>
    <a:srgbClr val="FF33CC"/>
    <a:srgbClr val="3CC2F2"/>
    <a:srgbClr val="660033"/>
    <a:srgbClr val="FF66FF"/>
    <a:srgbClr val="800000"/>
    <a:srgbClr val="FFCC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93" autoAdjust="0"/>
  </p:normalViewPr>
  <p:slideViewPr>
    <p:cSldViewPr>
      <p:cViewPr>
        <p:scale>
          <a:sx n="73" d="100"/>
          <a:sy n="73" d="100"/>
        </p:scale>
        <p:origin x="1901" y="28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6EAA2-3959-44DD-9AE5-002882944EE5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DEF73-3656-49A2-BD27-094192805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56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DEF73-3656-49A2-BD27-09419280548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2476C1-CC53-4999-8886-B135B66CC2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03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4D2A10-BB9B-4761-BCEF-8DF6731874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42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1489E1-56CD-4AED-B124-AFDB20FF6B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1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465CED-262B-498B-B2E9-002AACFB36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8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69FA73-96E8-412A-A852-ACE8483816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2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C3B2D-3EBA-47C3-83E6-AD68CC26A0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13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EF236-6835-4137-9CC2-757E30DDEC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4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9D3CFD-4F3B-4800-8CD6-F59931286E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0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36435B-F8B9-4886-A2C9-CDADCC2A92B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59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0E0A07-A318-4543-9A39-9D5A875EB0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4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BF61B-8A74-49D1-8646-177C6F0BB3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4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F710CA5-5166-4BDE-823A-BA68DF1066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0.xml"/><Relationship Id="rId18" Type="http://schemas.openxmlformats.org/officeDocument/2006/relationships/slide" Target="slide15.xml"/><Relationship Id="rId26" Type="http://schemas.openxmlformats.org/officeDocument/2006/relationships/slide" Target="slide22.xml"/><Relationship Id="rId3" Type="http://schemas.openxmlformats.org/officeDocument/2006/relationships/control" Target="../activeX/activeX2.xml"/><Relationship Id="rId21" Type="http://schemas.openxmlformats.org/officeDocument/2006/relationships/slide" Target="slide17.xml"/><Relationship Id="rId34" Type="http://schemas.openxmlformats.org/officeDocument/2006/relationships/image" Target="../media/image4.wmf"/><Relationship Id="rId7" Type="http://schemas.openxmlformats.org/officeDocument/2006/relationships/image" Target="../media/image7.png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5" Type="http://schemas.openxmlformats.org/officeDocument/2006/relationships/slide" Target="slide21.xml"/><Relationship Id="rId33" Type="http://schemas.openxmlformats.org/officeDocument/2006/relationships/image" Target="../media/image3.wmf"/><Relationship Id="rId2" Type="http://schemas.openxmlformats.org/officeDocument/2006/relationships/control" Target="../activeX/activeX1.xml"/><Relationship Id="rId16" Type="http://schemas.openxmlformats.org/officeDocument/2006/relationships/slide" Target="slide12.xml"/><Relationship Id="rId20" Type="http://schemas.openxmlformats.org/officeDocument/2006/relationships/slide" Target="slide16.xml"/><Relationship Id="rId29" Type="http://schemas.openxmlformats.org/officeDocument/2006/relationships/slide" Target="slide24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11" Type="http://schemas.openxmlformats.org/officeDocument/2006/relationships/slide" Target="slide7.xml"/><Relationship Id="rId24" Type="http://schemas.openxmlformats.org/officeDocument/2006/relationships/slide" Target="slide19.xml"/><Relationship Id="rId32" Type="http://schemas.openxmlformats.org/officeDocument/2006/relationships/slide" Target="slide28.xml"/><Relationship Id="rId5" Type="http://schemas.openxmlformats.org/officeDocument/2006/relationships/control" Target="../activeX/activeX4.xml"/><Relationship Id="rId15" Type="http://schemas.openxmlformats.org/officeDocument/2006/relationships/slide" Target="slide11.xml"/><Relationship Id="rId23" Type="http://schemas.openxmlformats.org/officeDocument/2006/relationships/slide" Target="slide20.xml"/><Relationship Id="rId28" Type="http://schemas.openxmlformats.org/officeDocument/2006/relationships/slide" Target="slide25.xml"/><Relationship Id="rId36" Type="http://schemas.openxmlformats.org/officeDocument/2006/relationships/image" Target="../media/image6.wmf"/><Relationship Id="rId10" Type="http://schemas.openxmlformats.org/officeDocument/2006/relationships/slide" Target="slide6.xml"/><Relationship Id="rId19" Type="http://schemas.openxmlformats.org/officeDocument/2006/relationships/slide" Target="slide14.xml"/><Relationship Id="rId31" Type="http://schemas.openxmlformats.org/officeDocument/2006/relationships/slide" Target="slide27.xml"/><Relationship Id="rId4" Type="http://schemas.openxmlformats.org/officeDocument/2006/relationships/control" Target="../activeX/activeX3.xml"/><Relationship Id="rId9" Type="http://schemas.openxmlformats.org/officeDocument/2006/relationships/slide" Target="slide4.xml"/><Relationship Id="rId14" Type="http://schemas.openxmlformats.org/officeDocument/2006/relationships/slide" Target="slide9.xml"/><Relationship Id="rId22" Type="http://schemas.openxmlformats.org/officeDocument/2006/relationships/slide" Target="slide18.xml"/><Relationship Id="rId27" Type="http://schemas.openxmlformats.org/officeDocument/2006/relationships/slide" Target="slide23.xml"/><Relationship Id="rId30" Type="http://schemas.openxmlformats.org/officeDocument/2006/relationships/slide" Target="slide26.xml"/><Relationship Id="rId35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9404" y="0"/>
            <a:ext cx="11632072" cy="701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762000" y="-21096"/>
            <a:ext cx="7010400" cy="230832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Земля - </a:t>
            </a:r>
          </a:p>
          <a:p>
            <a:pPr algn="ctr">
              <a:defRPr/>
            </a:pPr>
            <a:r>
              <a:rPr lang="ru-RU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викторина</a:t>
            </a:r>
          </a:p>
        </p:txBody>
      </p:sp>
    </p:spTree>
    <p:extLst>
      <p:ext uri="{BB962C8B-B14F-4D97-AF65-F5344CB8AC3E}">
        <p14:creationId xmlns:p14="http://schemas.microsoft.com/office/powerpoint/2010/main" val="2392794252"/>
      </p:ext>
    </p:extLst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19400" y="4680319"/>
            <a:ext cx="37338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Сатурн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24700" y="2489802"/>
            <a:ext cx="68580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Планета, у которой ярко выраженные кольца</a:t>
            </a:r>
            <a:endParaRPr lang="ru-RU" sz="36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3124200" y="687593"/>
            <a:ext cx="5250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 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9" y="211821"/>
            <a:ext cx="2618029" cy="1472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942789" y="4687680"/>
            <a:ext cx="32004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В.В.Терешкова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92257" y="2856905"/>
            <a:ext cx="7315200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Первая женщина космонавт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514600" y="723447"/>
            <a:ext cx="5715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 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19" y="138279"/>
            <a:ext cx="1438781" cy="206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295308" y="4688159"/>
            <a:ext cx="47061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n>
                  <a:solidFill>
                    <a:srgbClr val="FFFF00"/>
                  </a:solidFill>
                </a:ln>
                <a:latin typeface="Calibri" pitchFamily="34" charset="0"/>
              </a:rPr>
              <a:t>интерстеллар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533401" y="2741963"/>
            <a:ext cx="8291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Фильм Кристофера </a:t>
            </a: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Нолана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о путешествиях по планетам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3020171" y="6096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Космос в культуре 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70" y="45835"/>
            <a:ext cx="2799600" cy="1469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667000" y="4801969"/>
            <a:ext cx="40005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365 дней и 6 часов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526952"/>
            <a:ext cx="6858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83410" y="2772002"/>
            <a:ext cx="8777179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За сколько дней Земля делает оборот вокруг Солнца?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782" y="186854"/>
            <a:ext cx="1828959" cy="1828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438400" y="4916269"/>
            <a:ext cx="44196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4.5 </a:t>
            </a: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млрд.лет</a:t>
            </a: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 назад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457271"/>
            <a:ext cx="7010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Times New Roman" charset="0"/>
              </a:rPr>
              <a:t>Сколько лет назад появилась наша Галактика?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Times New Roman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2915400" y="731838"/>
            <a:ext cx="5161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 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45" y="174870"/>
            <a:ext cx="2091109" cy="1719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667000" y="4452925"/>
            <a:ext cx="38100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Уран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838200" y="2913510"/>
            <a:ext cx="7696200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Планета названная в честь бога неба</a:t>
            </a:r>
            <a:endParaRPr lang="ru-RU" sz="36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3124200" y="734333"/>
            <a:ext cx="5486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 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1" y="92851"/>
            <a:ext cx="2277764" cy="12812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305175" y="4535269"/>
            <a:ext cx="26670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А.А.Леонов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581869"/>
            <a:ext cx="7010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Первый человек, вышедший в открытый космос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723447"/>
            <a:ext cx="5715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 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19" y="152153"/>
            <a:ext cx="1438781" cy="206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12200" y="4491844"/>
            <a:ext cx="35814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Лос-Анджелес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831000" y="2370773"/>
            <a:ext cx="75438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Этот персонаж жил на своей маленькой планете вместе с любимой розой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2743200" y="623777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Космос в культуре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20963"/>
            <a:ext cx="1657350" cy="1738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410700" y="4544794"/>
            <a:ext cx="22860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В 4 раза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716700" y="2853816"/>
            <a:ext cx="7758000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tx1"/>
                </a:solidFill>
              </a:rPr>
              <a:t>Во сколько раз Луна меньше Земли?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526952"/>
            <a:ext cx="6858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161"/>
            <a:ext cx="1828959" cy="1828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985994" y="4858434"/>
            <a:ext cx="52197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Теория Большого Взрыва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04800" y="2312075"/>
            <a:ext cx="70104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Times New Roman" charset="0"/>
              </a:rPr>
              <a:t>Как называется главная теория о происхождении нашей Галактики?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Times New Roman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3663000" y="739811"/>
            <a:ext cx="5161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 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45" y="173753"/>
            <a:ext cx="2091109" cy="1719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532"/>
            <a:ext cx="9143999" cy="7025234"/>
          </a:xfrm>
          <a:prstGeom prst="rect">
            <a:avLst/>
          </a:prstGeom>
        </p:spPr>
      </p:pic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1601688"/>
            <a:ext cx="7010400" cy="4093428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В игре могу принимать участие </a:t>
            </a:r>
            <a:r>
              <a:rPr lang="en-US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2-</a:t>
            </a: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3</a:t>
            </a:r>
            <a:r>
              <a:rPr lang="en-US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команды.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Выбрав категорию и цену вопроса вы попадаете на слайд с заданием. Сразу же нажмите кнопку «старт», чтобы включить таймер, по которому можно засекать время на обдумывание (60 секунд).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По истечении 60 секунд правильный ответ появляется автоматически. Если ответ дан командой раньше проверить правильность ответа можно щелчком по кнопке «правильный ответ».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Вернувшись в главное меню, впечатайте с клавиатуры количество заработанных баллов в соответствующее номеру команды окошко. Не забывайте это делать каждый раз (суммировать и впечатывать).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772400" y="5791200"/>
            <a:ext cx="900000" cy="72000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1981200" y="6096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Как играть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048000" y="4628695"/>
            <a:ext cx="32583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Марс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669227" y="2880611"/>
            <a:ext cx="8165848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Об этой планете мы знаем много, но не знаем, кто её открыл</a:t>
            </a:r>
            <a:endParaRPr lang="ru-RU" sz="3600" b="1" dirty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3124200" y="734333"/>
            <a:ext cx="5486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 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88012"/>
            <a:ext cx="2417398" cy="1359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667000" y="4377151"/>
            <a:ext cx="42672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Нил </a:t>
            </a: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Амстронг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429470"/>
            <a:ext cx="74676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Первый астронавт, вступивший на Луну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685800"/>
            <a:ext cx="5715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 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25" y="147469"/>
            <a:ext cx="1438781" cy="206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135085" y="4535269"/>
            <a:ext cx="2873829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марсианин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286000"/>
            <a:ext cx="70104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В этом фильме персонаж </a:t>
            </a: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Мэта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Дэймона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застрял на планете и начал выращивать там картошку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bg2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895600" y="6096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Космос в культуре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bg2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6" y="129031"/>
            <a:ext cx="2689177" cy="1512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141889" y="4644450"/>
            <a:ext cx="2860221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32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Челябинский</a:t>
            </a:r>
            <a:endParaRPr lang="en-US" sz="32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515100" y="2916508"/>
            <a:ext cx="8077200" cy="1077218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В какой город приземлился известный метеорит в 2013 году?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526952"/>
            <a:ext cx="6858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70970"/>
            <a:ext cx="1828959" cy="1828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79069" y="4611469"/>
            <a:ext cx="3218021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Андромеда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2077200" y="2259806"/>
            <a:ext cx="54102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Times New Roman" charset="0"/>
              </a:rPr>
              <a:t>Как называлась первая Галактика, которую сфотографировали?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Times New Roman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2915400" y="762000"/>
            <a:ext cx="5161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 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45" y="151258"/>
            <a:ext cx="2091109" cy="1719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953500" y="4619922"/>
            <a:ext cx="32004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Олимп</a:t>
            </a:r>
            <a:r>
              <a:rPr lang="en-US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 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04800" y="2789098"/>
            <a:ext cx="7010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Как называется самая высокая гора во Вселенной</a:t>
            </a:r>
            <a:endParaRPr lang="ru-RU" sz="36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3124200" y="734333"/>
            <a:ext cx="5486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 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42631"/>
            <a:ext cx="2585408" cy="14542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426625" y="4793646"/>
            <a:ext cx="435255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К.Э.Циолковский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381000" y="2762071"/>
            <a:ext cx="8443800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«Отец всей космонавтики»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3109800" y="602332"/>
            <a:ext cx="5715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 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05" y="67568"/>
            <a:ext cx="1440180" cy="205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72352" y="4801969"/>
            <a:ext cx="3571498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Время первых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305301" y="2457313"/>
            <a:ext cx="67056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Фильм российского производства о Леонове и Беляеве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bg2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764971" y="6858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Космос в культуре 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bg2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04" y="148473"/>
            <a:ext cx="2404533" cy="1352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08514" y="4583623"/>
            <a:ext cx="3526971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22 апреля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48500" y="2345392"/>
            <a:ext cx="7010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В каком месяце проводят День Земли?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2514600" y="526952"/>
            <a:ext cx="6858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 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75" y="107375"/>
            <a:ext cx="1828959" cy="1828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05" y="31955"/>
            <a:ext cx="9176129" cy="6826045"/>
          </a:xfrm>
          <a:prstGeom prst="rect">
            <a:avLst/>
          </a:prstGeom>
        </p:spPr>
      </p:pic>
      <p:sp>
        <p:nvSpPr>
          <p:cNvPr id="3110" name="Text Box 51"/>
          <p:cNvSpPr txBox="1">
            <a:spLocks noChangeArrowheads="1"/>
          </p:cNvSpPr>
          <p:nvPr/>
        </p:nvSpPr>
        <p:spPr bwMode="auto">
          <a:xfrm>
            <a:off x="123326" y="299546"/>
            <a:ext cx="2133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1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</a:t>
            </a:r>
            <a:endParaRPr lang="en-US" sz="1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3112" name="Text Box 161"/>
          <p:cNvSpPr txBox="1">
            <a:spLocks noChangeArrowheads="1"/>
          </p:cNvSpPr>
          <p:nvPr/>
        </p:nvSpPr>
        <p:spPr bwMode="auto">
          <a:xfrm>
            <a:off x="2066078" y="356897"/>
            <a:ext cx="166116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</a:t>
            </a:r>
            <a:endParaRPr lang="en-US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14" name="Text Box 163"/>
          <p:cNvSpPr txBox="1">
            <a:spLocks noChangeArrowheads="1"/>
          </p:cNvSpPr>
          <p:nvPr/>
        </p:nvSpPr>
        <p:spPr bwMode="auto">
          <a:xfrm>
            <a:off x="3992643" y="322263"/>
            <a:ext cx="128124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15" name="Text Box 164"/>
          <p:cNvSpPr txBox="1">
            <a:spLocks noChangeArrowheads="1"/>
          </p:cNvSpPr>
          <p:nvPr/>
        </p:nvSpPr>
        <p:spPr bwMode="auto">
          <a:xfrm>
            <a:off x="5566897" y="354738"/>
            <a:ext cx="13082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Космос в культуре</a:t>
            </a:r>
            <a:endParaRPr lang="ru-RU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213" name="Text Box 165"/>
          <p:cNvSpPr txBox="1">
            <a:spLocks noChangeArrowheads="1"/>
          </p:cNvSpPr>
          <p:nvPr/>
        </p:nvSpPr>
        <p:spPr bwMode="auto">
          <a:xfrm>
            <a:off x="6536360" y="352121"/>
            <a:ext cx="245278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21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726846" y="5432870"/>
            <a:ext cx="181233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latin typeface="Arial" pitchFamily="34" charset="0"/>
              </a:rPr>
              <a:t>Астронавты</a:t>
            </a: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125" name="Text Box 178"/>
          <p:cNvSpPr txBox="1">
            <a:spLocks noChangeArrowheads="1"/>
          </p:cNvSpPr>
          <p:nvPr/>
        </p:nvSpPr>
        <p:spPr bwMode="auto">
          <a:xfrm>
            <a:off x="990600" y="5867400"/>
            <a:ext cx="1444625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b="1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57" name="Скругленный прямоугольник 56">
            <a:hlinkClick r:id="rId8" action="ppaction://hlinksldjump"/>
          </p:cNvPr>
          <p:cNvSpPr/>
          <p:nvPr/>
        </p:nvSpPr>
        <p:spPr>
          <a:xfrm>
            <a:off x="2266658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8" name="Скругленный прямоугольник 57">
            <a:hlinkClick r:id="rId9" action="ppaction://hlinksldjump"/>
          </p:cNvPr>
          <p:cNvSpPr/>
          <p:nvPr/>
        </p:nvSpPr>
        <p:spPr>
          <a:xfrm>
            <a:off x="528525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9" name="Скругленный прямоугольник 58">
            <a:hlinkClick r:id="rId10" action="ppaction://hlinksldjump"/>
          </p:cNvPr>
          <p:cNvSpPr/>
          <p:nvPr/>
        </p:nvSpPr>
        <p:spPr>
          <a:xfrm>
            <a:off x="4004791" y="1180354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1" name="Скругленный прямоугольник 60">
            <a:hlinkClick r:id="rId11" action="ppaction://hlinksldjump"/>
          </p:cNvPr>
          <p:cNvSpPr/>
          <p:nvPr/>
        </p:nvSpPr>
        <p:spPr>
          <a:xfrm>
            <a:off x="5574269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2" name="Скругленный прямоугольник 61">
            <a:hlinkClick r:id="rId12" action="ppaction://hlinksldjump"/>
          </p:cNvPr>
          <p:cNvSpPr/>
          <p:nvPr/>
        </p:nvSpPr>
        <p:spPr>
          <a:xfrm>
            <a:off x="7143747" y="1174808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4" name="Скругленный прямоугольник 63">
            <a:hlinkClick r:id="rId13" action="ppaction://hlinksldjump"/>
          </p:cNvPr>
          <p:cNvSpPr/>
          <p:nvPr/>
        </p:nvSpPr>
        <p:spPr>
          <a:xfrm>
            <a:off x="2266658" y="1989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5" name="Скругленный прямоугольник 64">
            <a:hlinkClick r:id="rId14" action="ppaction://hlinksldjump"/>
          </p:cNvPr>
          <p:cNvSpPr/>
          <p:nvPr/>
        </p:nvSpPr>
        <p:spPr>
          <a:xfrm>
            <a:off x="540173" y="2014646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6" name="Скругленный прямоугольник 65">
            <a:hlinkClick r:id="rId15" action="ppaction://hlinksldjump"/>
          </p:cNvPr>
          <p:cNvSpPr/>
          <p:nvPr/>
        </p:nvSpPr>
        <p:spPr>
          <a:xfrm>
            <a:off x="4003263" y="2014646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8" name="Скругленный прямоугольник 67">
            <a:hlinkClick r:id="rId16" action="ppaction://hlinksldjump"/>
          </p:cNvPr>
          <p:cNvSpPr/>
          <p:nvPr/>
        </p:nvSpPr>
        <p:spPr>
          <a:xfrm>
            <a:off x="5575858" y="2034641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9" name="Скругленный прямоугольник 68">
            <a:hlinkClick r:id="rId17" action="ppaction://hlinksldjump"/>
          </p:cNvPr>
          <p:cNvSpPr/>
          <p:nvPr/>
        </p:nvSpPr>
        <p:spPr>
          <a:xfrm>
            <a:off x="7143747" y="2013008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0" name="Скругленный прямоугольник 69">
            <a:hlinkClick r:id="rId18" action="ppaction://hlinksldjump"/>
          </p:cNvPr>
          <p:cNvSpPr/>
          <p:nvPr/>
        </p:nvSpPr>
        <p:spPr>
          <a:xfrm>
            <a:off x="2279439" y="2890075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1" name="Скругленный прямоугольник 70">
            <a:hlinkClick r:id="rId19" action="ppaction://hlinksldjump"/>
          </p:cNvPr>
          <p:cNvSpPr/>
          <p:nvPr/>
        </p:nvSpPr>
        <p:spPr>
          <a:xfrm>
            <a:off x="55725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2" name="Скругленный прямоугольник 71">
            <a:hlinkClick r:id="rId20" action="ppaction://hlinksldjump"/>
          </p:cNvPr>
          <p:cNvSpPr/>
          <p:nvPr/>
        </p:nvSpPr>
        <p:spPr>
          <a:xfrm>
            <a:off x="4034099" y="288485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4" name="Скругленный прямоугольник 73">
            <a:hlinkClick r:id="rId21" action="ppaction://hlinksldjump"/>
          </p:cNvPr>
          <p:cNvSpPr/>
          <p:nvPr/>
        </p:nvSpPr>
        <p:spPr>
          <a:xfrm>
            <a:off x="5598000" y="2928438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5" name="Скругленный прямоугольник 74">
            <a:hlinkClick r:id="rId22" action="ppaction://hlinksldjump"/>
          </p:cNvPr>
          <p:cNvSpPr/>
          <p:nvPr/>
        </p:nvSpPr>
        <p:spPr>
          <a:xfrm>
            <a:off x="7161901" y="2903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6" name="Скругленный прямоугольник 75">
            <a:hlinkClick r:id="rId23" action="ppaction://hlinksldjump"/>
          </p:cNvPr>
          <p:cNvSpPr/>
          <p:nvPr/>
        </p:nvSpPr>
        <p:spPr>
          <a:xfrm>
            <a:off x="2266658" y="3750146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7" name="Скругленный прямоугольник 76">
            <a:hlinkClick r:id="rId24" action="ppaction://hlinksldjump"/>
          </p:cNvPr>
          <p:cNvSpPr/>
          <p:nvPr/>
        </p:nvSpPr>
        <p:spPr>
          <a:xfrm>
            <a:off x="557255" y="3708154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8" name="Скругленный прямоугольник 77">
            <a:hlinkClick r:id="rId25" action="ppaction://hlinksldjump"/>
          </p:cNvPr>
          <p:cNvSpPr/>
          <p:nvPr/>
        </p:nvSpPr>
        <p:spPr>
          <a:xfrm>
            <a:off x="4028756" y="3731704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0" name="Скругленный прямоугольник 79">
            <a:hlinkClick r:id="rId26" action="ppaction://hlinksldjump"/>
          </p:cNvPr>
          <p:cNvSpPr/>
          <p:nvPr/>
        </p:nvSpPr>
        <p:spPr>
          <a:xfrm>
            <a:off x="5598000" y="3780845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1" name="Скругленный прямоугольник 80">
            <a:hlinkClick r:id="rId27" action="ppaction://hlinksldjump"/>
          </p:cNvPr>
          <p:cNvSpPr/>
          <p:nvPr/>
        </p:nvSpPr>
        <p:spPr>
          <a:xfrm>
            <a:off x="7161901" y="3742163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2" name="Скругленный прямоугольник 81">
            <a:hlinkClick r:id="rId28" action="ppaction://hlinksldjump"/>
          </p:cNvPr>
          <p:cNvSpPr/>
          <p:nvPr/>
        </p:nvSpPr>
        <p:spPr>
          <a:xfrm>
            <a:off x="2256926" y="4599059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3" name="Скругленный прямоугольник 82">
            <a:hlinkClick r:id="rId29" action="ppaction://hlinksldjump"/>
          </p:cNvPr>
          <p:cNvSpPr/>
          <p:nvPr/>
        </p:nvSpPr>
        <p:spPr>
          <a:xfrm>
            <a:off x="557255" y="4554908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4" name="Скругленный прямоугольник 83">
            <a:hlinkClick r:id="rId30" action="ppaction://hlinksldjump"/>
          </p:cNvPr>
          <p:cNvSpPr/>
          <p:nvPr/>
        </p:nvSpPr>
        <p:spPr>
          <a:xfrm>
            <a:off x="4049289" y="4605512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6" name="Скругленный прямоугольник 85">
            <a:hlinkClick r:id="rId31" action="ppaction://hlinksldjump"/>
          </p:cNvPr>
          <p:cNvSpPr/>
          <p:nvPr/>
        </p:nvSpPr>
        <p:spPr>
          <a:xfrm>
            <a:off x="5598000" y="4648184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7" name="Скругленный прямоугольник 86">
            <a:hlinkClick r:id="rId32" action="ppaction://hlinksldjump"/>
          </p:cNvPr>
          <p:cNvSpPr/>
          <p:nvPr/>
        </p:nvSpPr>
        <p:spPr>
          <a:xfrm>
            <a:off x="7161901" y="4626158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5" name="Text Box 178"/>
          <p:cNvSpPr txBox="1">
            <a:spLocks noChangeArrowheads="1"/>
          </p:cNvSpPr>
          <p:nvPr/>
        </p:nvSpPr>
        <p:spPr bwMode="auto">
          <a:xfrm>
            <a:off x="2896658" y="5867400"/>
            <a:ext cx="1444625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6" name="Text Box 178"/>
          <p:cNvSpPr txBox="1">
            <a:spLocks noChangeArrowheads="1"/>
          </p:cNvSpPr>
          <p:nvPr/>
        </p:nvSpPr>
        <p:spPr bwMode="auto">
          <a:xfrm>
            <a:off x="4802716" y="5867400"/>
            <a:ext cx="1444625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3" name="Text Box 178"/>
          <p:cNvSpPr txBox="1">
            <a:spLocks noChangeArrowheads="1"/>
          </p:cNvSpPr>
          <p:nvPr/>
        </p:nvSpPr>
        <p:spPr bwMode="auto">
          <a:xfrm>
            <a:off x="6708775" y="5867400"/>
            <a:ext cx="1444625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8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2656545" y="5453654"/>
            <a:ext cx="181458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latin typeface="Arial" pitchFamily="34" charset="0"/>
              </a:rPr>
              <a:t>Космонавты</a:t>
            </a: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9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4560545" y="5456238"/>
            <a:ext cx="199541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latin typeface="Arial" pitchFamily="34" charset="0"/>
              </a:rPr>
              <a:t>Космополиты</a:t>
            </a: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90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6536361" y="5471319"/>
            <a:ext cx="203746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 err="1" smtClean="0">
                <a:solidFill>
                  <a:srgbClr val="FFFFFF"/>
                </a:solidFill>
                <a:latin typeface="Arial" pitchFamily="34" charset="0"/>
              </a:rPr>
              <a:t>Космозавры</a:t>
            </a: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314" name="TextBox1" r:id="rId2" imgW="1143000" imgH="457200"/>
        </mc:Choice>
        <mc:Fallback>
          <p:control name="TextBox1" r:id="rId2" imgW="1143000" imgH="457200">
            <p:pic>
              <p:nvPicPr>
                <p:cNvPr id="2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1143000" y="6019800"/>
                  <a:ext cx="11430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315" name="TextBox2" r:id="rId3" imgW="1143000" imgH="457200"/>
        </mc:Choice>
        <mc:Fallback>
          <p:control name="TextBox2" r:id="rId3" imgW="1143000" imgH="457200">
            <p:pic>
              <p:nvPicPr>
                <p:cNvPr id="3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3048000" y="6019800"/>
                  <a:ext cx="11430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316" name="TextBox3" r:id="rId4" imgW="1143000" imgH="457200"/>
        </mc:Choice>
        <mc:Fallback>
          <p:control name="TextBox3" r:id="rId4" imgW="1143000" imgH="457200">
            <p:pic>
              <p:nvPicPr>
                <p:cNvPr id="4" name="TextBox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5"/>
                <a:srcRect/>
                <a:stretch>
                  <a:fillRect/>
                </a:stretch>
              </p:blipFill>
              <p:spPr bwMode="auto">
                <a:xfrm>
                  <a:off x="4953000" y="6019800"/>
                  <a:ext cx="11430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317" name="TextBox4" r:id="rId5" imgW="1143000" imgH="457200"/>
        </mc:Choice>
        <mc:Fallback>
          <p:control name="TextBox4" r:id="rId5" imgW="1143000" imgH="457200">
            <p:pic>
              <p:nvPicPr>
                <p:cNvPr id="5" name="TextBox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6"/>
                <a:srcRect/>
                <a:stretch>
                  <a:fillRect/>
                </a:stretch>
              </p:blipFill>
              <p:spPr bwMode="auto">
                <a:xfrm>
                  <a:off x="6858000" y="6019800"/>
                  <a:ext cx="11430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6" grpId="0" animBg="1"/>
      <p:bldP spid="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044"/>
            <a:ext cx="9196468" cy="6889044"/>
          </a:xfrm>
          <a:prstGeom prst="rect">
            <a:avLst/>
          </a:prstGeom>
        </p:spPr>
      </p:pic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762140"/>
            <a:ext cx="7010400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Как называется наша Галактика?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19400" y="4475845"/>
            <a:ext cx="32766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Млечный путь</a:t>
            </a:r>
            <a:endParaRPr lang="en-US" sz="3600" b="1" dirty="0">
              <a:ln>
                <a:solidFill>
                  <a:srgbClr val="FFFF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4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915400" y="731838"/>
            <a:ext cx="5161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 1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941" y="205099"/>
            <a:ext cx="2087717" cy="1723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866900" y="4497169"/>
            <a:ext cx="54102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Юпитер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486798"/>
            <a:ext cx="70104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Самая большая планета Солнечной системы?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3124200" y="734333"/>
            <a:ext cx="5486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Планеты 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57" y="260804"/>
            <a:ext cx="2229430" cy="1254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19400" y="4451803"/>
            <a:ext cx="36576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С.П.Королёв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457271"/>
            <a:ext cx="68580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Конструктов ракеты, на которой полетел </a:t>
            </a: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Ю.А.Гагарин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438401" y="731838"/>
            <a:ext cx="560355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Известные личности 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9" y="52054"/>
            <a:ext cx="1438781" cy="206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505075" y="4801969"/>
            <a:ext cx="413385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Незнайка на Луне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104073"/>
            <a:ext cx="68580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Этот советский персонаж в забавной шляпе тоже побывал на Луне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743200" y="6096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Космос в культуре 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7" y="137599"/>
            <a:ext cx="1242646" cy="15837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276600" y="4532076"/>
            <a:ext cx="25146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24 часа</a:t>
            </a:r>
            <a:endParaRPr lang="en-US" sz="3600" b="1" dirty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03143" y="2771640"/>
            <a:ext cx="7239000" cy="1077218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chemeClr val="tx1"/>
                </a:solidFill>
              </a:rPr>
              <a:t>За сколько часов Земля делает оборот вокруг своей оси?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514600" y="526952"/>
            <a:ext cx="6858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Планета Земля</a:t>
            </a:r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40218"/>
            <a:ext cx="1828959" cy="1828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-15539"/>
            <a:ext cx="9199661" cy="6889077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971189" y="4609645"/>
            <a:ext cx="30480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err="1" smtClean="0">
                <a:ln>
                  <a:solidFill>
                    <a:srgbClr val="FFFF00"/>
                  </a:solidFill>
                </a:ln>
                <a:latin typeface="Calibri" pitchFamily="34" charset="0"/>
              </a:rPr>
              <a:t>MilkyWay</a:t>
            </a:r>
            <a:endParaRPr lang="ru-RU" sz="3600" b="1" dirty="0" smtClean="0">
              <a:ln>
                <a:solidFill>
                  <a:srgbClr val="FFFF00"/>
                </a:solidFill>
              </a:ln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264540"/>
            <a:ext cx="73914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Times New Roman" charset="0"/>
              </a:rPr>
              <a:t>Как называется шоколадка, на обёртке которой изображена наша Галактика?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Times New Roman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3352800" y="609600"/>
            <a:ext cx="4800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kton Pro" pitchFamily="34" charset="0"/>
              </a:rPr>
              <a:t>Галактики 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61" y="176229"/>
            <a:ext cx="2091109" cy="1719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1af364f1b0b255f2ad491dca828fc5085ea8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3710</TotalTime>
  <Words>530</Words>
  <Application>Microsoft Office PowerPoint</Application>
  <PresentationFormat>Экран (4:3)</PresentationFormat>
  <Paragraphs>168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Arial Narrow</vt:lpstr>
      <vt:lpstr>Book Antiqua</vt:lpstr>
      <vt:lpstr>Calibri</vt:lpstr>
      <vt:lpstr>Calibri Light</vt:lpstr>
      <vt:lpstr>Impact</vt:lpstr>
      <vt:lpstr>Tekton Pro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Mayers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Галина</dc:creator>
  <cp:lastModifiedBy>RePack by Diakov</cp:lastModifiedBy>
  <cp:revision>387</cp:revision>
  <dcterms:created xsi:type="dcterms:W3CDTF">2006-08-11T05:33:13Z</dcterms:created>
  <dcterms:modified xsi:type="dcterms:W3CDTF">2023-10-22T18:23:42Z</dcterms:modified>
</cp:coreProperties>
</file>