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1944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9D02A16D-6C44-4A1E-9A10-E246177A9254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EA08B4E8-EBC2-485B-9C17-FE65A556BA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2A16D-6C44-4A1E-9A10-E246177A9254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8B4E8-EBC2-485B-9C17-FE65A556BA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2A16D-6C44-4A1E-9A10-E246177A9254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8B4E8-EBC2-485B-9C17-FE65A556BA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2A16D-6C44-4A1E-9A10-E246177A9254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8B4E8-EBC2-485B-9C17-FE65A556BA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2A16D-6C44-4A1E-9A10-E246177A9254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8B4E8-EBC2-485B-9C17-FE65A556BA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2A16D-6C44-4A1E-9A10-E246177A9254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8B4E8-EBC2-485B-9C17-FE65A556BA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D02A16D-6C44-4A1E-9A10-E246177A9254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A08B4E8-EBC2-485B-9C17-FE65A556BA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9D02A16D-6C44-4A1E-9A10-E246177A9254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EA08B4E8-EBC2-485B-9C17-FE65A556BA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2A16D-6C44-4A1E-9A10-E246177A9254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8B4E8-EBC2-485B-9C17-FE65A556BA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2A16D-6C44-4A1E-9A10-E246177A9254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8B4E8-EBC2-485B-9C17-FE65A556BA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2A16D-6C44-4A1E-9A10-E246177A9254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8B4E8-EBC2-485B-9C17-FE65A556BA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9D02A16D-6C44-4A1E-9A10-E246177A9254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EA08B4E8-EBC2-485B-9C17-FE65A556BA2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5357826"/>
            <a:ext cx="9144000" cy="120032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/>
              <a:t>Лесные и торфяные пожары и их характеристика</a:t>
            </a:r>
            <a:endParaRPr lang="ru-RU" sz="3600" b="1" dirty="0"/>
          </a:p>
        </p:txBody>
      </p:sp>
      <p:pic>
        <p:nvPicPr>
          <p:cNvPr id="25602" name="Picture 2" descr="https://vop.ru/sites/default/files/styles/raw/public/images/c93101bd9296e7eab4f55643113760c2.jpg?itok=CjgEKKG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714356"/>
            <a:ext cx="7620053" cy="42862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https://s00.yaplakal.com/pics/pics_original/6/8/0/1801308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8" cy="652938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0" y="5286388"/>
            <a:ext cx="9144000" cy="169277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latin typeface="Calibri" pitchFamily="34" charset="0"/>
                <a:cs typeface="Calibri" pitchFamily="34" charset="0"/>
              </a:rPr>
              <a:t>По данным МЧС России, на территории лесного фонда Российской Федерации ежегодно регистрируется от 10 до 30 тыс. лесных пожаров, охватывающих площади от 0,2 до 2,5 </a:t>
            </a:r>
            <a:r>
              <a:rPr lang="ru-RU" sz="2600" b="1" dirty="0" err="1" smtClean="0">
                <a:latin typeface="Calibri" pitchFamily="34" charset="0"/>
                <a:cs typeface="Calibri" pitchFamily="34" charset="0"/>
              </a:rPr>
              <a:t>млн</a:t>
            </a:r>
            <a:r>
              <a:rPr lang="ru-RU" sz="2600" b="1" dirty="0" smtClean="0">
                <a:latin typeface="Calibri" pitchFamily="34" charset="0"/>
                <a:cs typeface="Calibri" pitchFamily="34" charset="0"/>
              </a:rPr>
              <a:t> га. </a:t>
            </a:r>
            <a:endParaRPr lang="ru-RU" sz="2600" b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5288340"/>
            <a:ext cx="9144000" cy="15696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Calibri" pitchFamily="34" charset="0"/>
                <a:cs typeface="Calibri" pitchFamily="34" charset="0"/>
              </a:rPr>
              <a:t>Лесной пожар — это неконтролируемое горение растительности, стихийно распространяющееся по лесной территории. </a:t>
            </a:r>
            <a:endParaRPr lang="ru-RU" sz="32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5538" name="Picture 2" descr="https://karaulovlife.ru/wp-content/uploads/2021/05/VNfOJoCvRTPkY8sb0Nu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714356"/>
            <a:ext cx="6665785" cy="444212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85728"/>
            <a:ext cx="9144000" cy="18158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Calibri" pitchFamily="34" charset="0"/>
                <a:cs typeface="Calibri" pitchFamily="34" charset="0"/>
              </a:rPr>
              <a:t>Пожароопасный сезон — это период времени года с момента таяния снегового покрова в лесу до наступления устойчивой дождливой осенней погоды или образования снегового покрова. </a:t>
            </a:r>
            <a:endParaRPr lang="ru-RU" sz="28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6562" name="Picture 2" descr="https://sun9-42.userapi.com/impg/Gwwt_HN6BmUlkkWN6xbefhMPm7x-KixDzFnI-w/S6MCOwX7QzQ.jpg?size=604x453&amp;quality=96&amp;sign=648b0ef3b5b87fc4b6694ff3ce3935c9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2214554"/>
            <a:ext cx="6000791" cy="450059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28926" y="642918"/>
            <a:ext cx="3446072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Calibri" pitchFamily="34" charset="0"/>
                <a:cs typeface="Calibri" pitchFamily="34" charset="0"/>
              </a:rPr>
              <a:t>Лесные пожары</a:t>
            </a:r>
            <a:endParaRPr lang="ru-RU" sz="36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000240"/>
            <a:ext cx="3314626" cy="646331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latin typeface="Calibri" pitchFamily="34" charset="0"/>
                <a:cs typeface="Calibri" pitchFamily="34" charset="0"/>
              </a:rPr>
              <a:t>Низовой пожар</a:t>
            </a:r>
            <a:endParaRPr lang="ru-RU" sz="36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86380" y="2000240"/>
            <a:ext cx="3506537" cy="646331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latin typeface="Calibri" pitchFamily="34" charset="0"/>
                <a:cs typeface="Calibri" pitchFamily="34" charset="0"/>
              </a:rPr>
              <a:t>Верховой пожар</a:t>
            </a:r>
            <a:endParaRPr lang="ru-RU" sz="36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57224" y="2857496"/>
            <a:ext cx="6414256" cy="646331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latin typeface="Calibri" pitchFamily="34" charset="0"/>
                <a:cs typeface="Calibri" pitchFamily="34" charset="0"/>
              </a:rPr>
              <a:t>Подземный (торфяной</a:t>
            </a:r>
            <a:r>
              <a:rPr lang="ru-RU" sz="3600" b="1" dirty="0" smtClean="0">
                <a:latin typeface="Calibri" pitchFamily="34" charset="0"/>
                <a:cs typeface="Calibri" pitchFamily="34" charset="0"/>
              </a:rPr>
              <a:t>)</a:t>
            </a:r>
            <a:r>
              <a:rPr lang="ru-RU" sz="36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3600" b="1" dirty="0" smtClean="0">
                <a:latin typeface="Calibri" pitchFamily="34" charset="0"/>
                <a:cs typeface="Calibri" pitchFamily="34" charset="0"/>
              </a:rPr>
              <a:t>пожар</a:t>
            </a:r>
            <a:r>
              <a:rPr lang="ru-RU" sz="3600" dirty="0" smtClean="0">
                <a:latin typeface="Calibri" pitchFamily="34" charset="0"/>
                <a:cs typeface="Calibri" pitchFamily="34" charset="0"/>
              </a:rPr>
              <a:t> </a:t>
            </a:r>
            <a:endParaRPr lang="ru-RU" sz="36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9" name="Прямая со стрелкой 8"/>
          <p:cNvCxnSpPr>
            <a:stCxn id="4" idx="2"/>
            <a:endCxn id="5" idx="0"/>
          </p:cNvCxnSpPr>
          <p:nvPr/>
        </p:nvCxnSpPr>
        <p:spPr>
          <a:xfrm rot="5400000">
            <a:off x="2906284" y="254561"/>
            <a:ext cx="710991" cy="278036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4" idx="2"/>
            <a:endCxn id="7" idx="0"/>
          </p:cNvCxnSpPr>
          <p:nvPr/>
        </p:nvCxnSpPr>
        <p:spPr>
          <a:xfrm rot="5400000">
            <a:off x="3574034" y="1779567"/>
            <a:ext cx="1568247" cy="5876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4" idx="2"/>
            <a:endCxn id="6" idx="0"/>
          </p:cNvCxnSpPr>
          <p:nvPr/>
        </p:nvCxnSpPr>
        <p:spPr>
          <a:xfrm rot="16200000" flipH="1">
            <a:off x="5490310" y="450900"/>
            <a:ext cx="710991" cy="23876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7586" name="Picture 2" descr="https://cdnn1.img.sputnik-ossetia.ru/img/07e5/08/0b/12645849_0:98:1534:961_2072x0_60_0_0_55a6c1a11b4e567bd40b52e3bd26b3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3643314"/>
            <a:ext cx="5463382" cy="30718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2" name="Picture 4" descr="https://cf.ppt-online.org/files/slide/x/Xt5PMqe7afI1d9QAomsZucL3iNvD4CjFRGwnpS/slide-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5288340"/>
            <a:ext cx="9144000" cy="15696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Calibri" pitchFamily="34" charset="0"/>
                <a:cs typeface="Calibri" pitchFamily="34" charset="0"/>
              </a:rPr>
              <a:t>Соблюдение мер пожарной безопасности в лесу всем населением страны в пожароопасный сезон является основой профилактики лесных пожаров. </a:t>
            </a:r>
            <a:endParaRPr lang="ru-RU" sz="32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9634" name="Picture 2" descr="https://lider01.ru/upload/iblock/02e/02e43012d964765763c00c77a61319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857232"/>
            <a:ext cx="7934396" cy="39539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1"/>
          <a:ext cx="9144001" cy="6857998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714480"/>
                <a:gridCol w="2476507"/>
                <a:gridCol w="2476507"/>
                <a:gridCol w="2476507"/>
              </a:tblGrid>
              <a:tr h="587605">
                <a:tc gridSpan="4"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Лесные</a:t>
                      </a:r>
                      <a:r>
                        <a:rPr lang="ru-RU" sz="1600" b="1" baseline="0" dirty="0" smtClean="0"/>
                        <a:t> пожары</a:t>
                      </a:r>
                      <a:endParaRPr lang="ru-RU" sz="1600" b="1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03932"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/>
                        <a:t>Низовой</a:t>
                      </a:r>
                    </a:p>
                    <a:p>
                      <a:pPr algn="ctr"/>
                      <a:endParaRPr lang="ru-RU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Верховой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Подземный </a:t>
                      </a:r>
                    </a:p>
                  </a:txBody>
                  <a:tcPr/>
                </a:tc>
              </a:tr>
              <a:tr h="1079016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Определение</a:t>
                      </a:r>
                      <a:endParaRPr lang="ru-RU" sz="16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 anchor="ctr"/>
                </a:tc>
              </a:tr>
              <a:tr h="1075027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Причины</a:t>
                      </a:r>
                      <a:endParaRPr lang="ru-RU" sz="16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 anchor="ctr"/>
                </a:tc>
              </a:tr>
              <a:tr h="916395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Места </a:t>
                      </a:r>
                      <a:r>
                        <a:rPr lang="ru-RU" sz="1600" b="1" baseline="0" dirty="0" smtClean="0"/>
                        <a:t>возникновения</a:t>
                      </a:r>
                      <a:endParaRPr lang="ru-RU" sz="16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 anchor="ctr"/>
                </a:tc>
              </a:tr>
              <a:tr h="858219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Скорость</a:t>
                      </a:r>
                      <a:r>
                        <a:rPr lang="ru-RU" sz="1600" b="1" baseline="0" dirty="0" smtClean="0"/>
                        <a:t> </a:t>
                      </a:r>
                      <a:r>
                        <a:rPr lang="ru-RU" sz="1600" b="1" baseline="0" dirty="0" smtClean="0"/>
                        <a:t>распространения</a:t>
                      </a:r>
                      <a:endParaRPr lang="ru-RU" sz="16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 anchor="ctr"/>
                </a:tc>
              </a:tr>
              <a:tr h="1737804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Последствия</a:t>
                      </a:r>
                      <a:endParaRPr lang="ru-RU" sz="16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59</TotalTime>
  <Words>118</Words>
  <Application>Microsoft Office PowerPoint</Application>
  <PresentationFormat>Экран (4:3)</PresentationFormat>
  <Paragraphs>18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Городская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10</cp:revision>
  <dcterms:created xsi:type="dcterms:W3CDTF">2024-02-29T10:59:40Z</dcterms:created>
  <dcterms:modified xsi:type="dcterms:W3CDTF">2024-03-14T06:36:06Z</dcterms:modified>
</cp:coreProperties>
</file>