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BCC2880-816E-4E91-B6AE-A206FDCD75ED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1B1D1AD-9491-4496-A4FC-E36EF0092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52"/>
            <a:ext cx="914400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Все воды Земли, находящиеся в жидком, твёрдом и газообразном состоянии, составляют гидросферу.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429000"/>
            <a:ext cx="9144000" cy="32932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Опасное гидрологическое явление</a:t>
            </a:r>
            <a:r>
              <a:rPr lang="ru-RU" sz="2600" dirty="0" smtClean="0"/>
              <a:t> — событие гидрологического происхождения или результат гидрологических процессов, возникающих под действием различных природных или гидродинамических факторов или их сочетаний, оказывающих поражающее воздействие на людей, сельскохозяйственных животных и растения, объекты экономики и окружающую природную среду. </a:t>
            </a:r>
            <a:endParaRPr lang="ru-RU" sz="2600" dirty="0"/>
          </a:p>
        </p:txBody>
      </p:sp>
      <p:pic>
        <p:nvPicPr>
          <p:cNvPr id="2050" name="Picture 2" descr="https://vietbao.com/images/file/_tpq-vKA1QgBAFg1/afp-flood-massachusetts-3-2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928670"/>
            <a:ext cx="3679057" cy="245270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85794"/>
            <a:ext cx="9144000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Наводнения. </a:t>
            </a:r>
          </a:p>
          <a:p>
            <a:pPr algn="ctr"/>
            <a:r>
              <a:rPr lang="ru-RU" sz="2800" b="1" dirty="0" smtClean="0"/>
              <a:t>Виды наводнений и их причины.</a:t>
            </a:r>
            <a:endParaRPr lang="ru-RU" sz="2800" b="1" dirty="0"/>
          </a:p>
        </p:txBody>
      </p:sp>
      <p:pic>
        <p:nvPicPr>
          <p:cNvPr id="1028" name="Picture 4" descr="http://klike.net/uploads/posts/2022-08/1660624579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7009010" cy="464347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kyym.ru/images/2021/%D0%9A%D0%B0%D0%B0%D1%80%D1%82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7" y="113238"/>
            <a:ext cx="9429816" cy="6668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2918"/>
            <a:ext cx="9144000" cy="19389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Наводнение — это значительное затопление местности в результате подъёма уровня воды в реке, озере, водохранилище или море, наносящее материальный ущерб экономике, социальной сфере и природной среде. </a:t>
            </a:r>
            <a:endParaRPr lang="ru-RU" sz="2400" b="1" dirty="0"/>
          </a:p>
        </p:txBody>
      </p:sp>
      <p:pic>
        <p:nvPicPr>
          <p:cNvPr id="16386" name="Picture 2" descr="https://novikovnn.ru/wp-content/uploads/d/a/2/da22e00e3fd1dfea8906dc726fd6519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714620"/>
            <a:ext cx="5857916" cy="39037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857628"/>
            <a:ext cx="9144000" cy="25545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Возникают </a:t>
            </a:r>
            <a:r>
              <a:rPr lang="ru-RU" sz="2000" b="1" dirty="0" smtClean="0"/>
              <a:t>наводнения: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</a:t>
            </a:r>
            <a:r>
              <a:rPr lang="ru-RU" sz="2000" b="1" dirty="0" smtClean="0"/>
              <a:t>вследствие обильного и сосредоточенного притока воды при таянии снега и ледников</a:t>
            </a:r>
            <a:r>
              <a:rPr lang="ru-RU" sz="2000" b="1" dirty="0" smtClean="0"/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</a:t>
            </a:r>
            <a:r>
              <a:rPr lang="ru-RU" sz="2000" b="1" dirty="0" smtClean="0"/>
              <a:t>длительного выпадения интенсивных дождей в бассейнах рек, </a:t>
            </a: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загромождения </a:t>
            </a:r>
            <a:r>
              <a:rPr lang="ru-RU" sz="2000" b="1" dirty="0" smtClean="0"/>
              <a:t>русел рек тающим льдом (заторов) или закупоривания русел реки внутренним, вновь образующимся льдом (зажор), </a:t>
            </a: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нагона </a:t>
            </a:r>
            <a:r>
              <a:rPr lang="ru-RU" sz="2000" b="1" dirty="0" smtClean="0"/>
              <a:t>воды ветром в морских устьях рек. </a:t>
            </a:r>
            <a:endParaRPr lang="ru-RU" sz="2000" b="1" dirty="0"/>
          </a:p>
        </p:txBody>
      </p:sp>
      <p:pic>
        <p:nvPicPr>
          <p:cNvPr id="17410" name="Picture 2" descr="https://novikovnn.ru/wp-content/uploads/6/d/7/6d7361e2a60d7943b4ea5957547cfc4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0042"/>
            <a:ext cx="4577013" cy="312442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7412" name="Picture 4" descr="https://img-fotki.yandex.ru/get/6717/64843573.24e/0_ab632_2b6e85f2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714356"/>
            <a:ext cx="4196899" cy="27146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14356"/>
            <a:ext cx="9144000" cy="28007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Наводнения могут быть вызваны различными причинами, связанными с особенностями речного стока воды и его изменениями в различное время года. </a:t>
            </a:r>
          </a:p>
          <a:p>
            <a:pPr algn="ctr"/>
            <a:endParaRPr lang="ru-RU" sz="2200" b="1" dirty="0" smtClean="0"/>
          </a:p>
          <a:p>
            <a:pPr algn="ctr"/>
            <a:r>
              <a:rPr lang="ru-RU" sz="2200" b="1" dirty="0" smtClean="0"/>
              <a:t>На </a:t>
            </a:r>
            <a:r>
              <a:rPr lang="ru-RU" sz="2200" b="1" dirty="0" smtClean="0"/>
              <a:t>сток воды в реках оказывают влияние таяние снега и льда, ливневые осадки и нагонный ветер в устьях рек. </a:t>
            </a:r>
          </a:p>
          <a:p>
            <a:pPr algn="ctr"/>
            <a:r>
              <a:rPr lang="ru-RU" sz="2200" b="1" dirty="0" smtClean="0"/>
              <a:t>В зависимости от этих причин различают несколько видов наводнений. </a:t>
            </a:r>
            <a:endParaRPr lang="ru-RU" sz="2200" b="1" dirty="0"/>
          </a:p>
        </p:txBody>
      </p:sp>
      <p:pic>
        <p:nvPicPr>
          <p:cNvPr id="1026" name="Picture 2" descr="https://img.theepochtimes.com/assets/uploads/2020/08/08/Yellow-R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643314"/>
            <a:ext cx="4572032" cy="304840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28" name="Picture 4" descr="http://vsegda-pomnim.com/uploads/posts/2022-02/1645923942_54-vsegda-pomnim-com-p-navodnenie-foto-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000504"/>
            <a:ext cx="4214842" cy="237084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868" y="785794"/>
            <a:ext cx="1954381" cy="307777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1400" b="1" dirty="0" smtClean="0"/>
              <a:t>Виды наводнений</a:t>
            </a:r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785926"/>
            <a:ext cx="1357322" cy="86177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/>
              <a:t>Наводнения, связанные со стоком воды во время половодья</a:t>
            </a:r>
            <a:endParaRPr lang="ru-RU" sz="1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785926"/>
            <a:ext cx="1285884" cy="70788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/>
              <a:t>Наводнения, формируемые за счёт паводка</a:t>
            </a:r>
            <a:endParaRPr lang="ru-RU" sz="1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1357298"/>
            <a:ext cx="2357454" cy="147732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/>
              <a:t>Наводнения, вызываемые большим сопротивлением, которое водный поток встречает в русле реки – </a:t>
            </a:r>
          </a:p>
          <a:p>
            <a:pPr algn="ctr"/>
            <a:endParaRPr lang="ru-RU" sz="1000" dirty="0" smtClean="0"/>
          </a:p>
          <a:p>
            <a:pPr algn="ctr"/>
            <a:r>
              <a:rPr lang="ru-RU" sz="1000" dirty="0" smtClean="0"/>
              <a:t>Они происходят при _________ и ________ льда в реке. </a:t>
            </a:r>
            <a:r>
              <a:rPr lang="ru-RU" sz="1000" b="1" i="1" dirty="0" smtClean="0"/>
              <a:t> </a:t>
            </a:r>
          </a:p>
          <a:p>
            <a:pPr algn="ctr"/>
            <a:endParaRPr lang="ru-RU" sz="1000" b="1" i="1" dirty="0" smtClean="0"/>
          </a:p>
          <a:p>
            <a:pPr algn="ctr"/>
            <a:endParaRPr lang="ru-RU" sz="1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1357298"/>
            <a:ext cx="3571900" cy="178510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/>
              <a:t>Наводнения, связанные с ветровым нагоном воды на берегах больших озёр и в морских устьях крупных рек –</a:t>
            </a:r>
          </a:p>
          <a:p>
            <a:pPr algn="ctr"/>
            <a:endParaRPr lang="ru-RU" sz="1000" b="1" i="1" dirty="0" smtClean="0"/>
          </a:p>
          <a:p>
            <a:pPr algn="ctr"/>
            <a:r>
              <a:rPr lang="ru-RU" sz="1000" dirty="0" smtClean="0"/>
              <a:t>Такие наводнения возникают _______________________________________________________________, когда под воздействием на водную поверхность сильного ветра уровень воды поднимается. </a:t>
            </a:r>
            <a:endParaRPr lang="ru-RU" sz="1000" b="1" i="1" dirty="0" smtClean="0"/>
          </a:p>
          <a:p>
            <a:pPr algn="ctr"/>
            <a:endParaRPr lang="ru-RU" sz="1000" b="1" i="1" dirty="0" smtClean="0"/>
          </a:p>
          <a:p>
            <a:pPr algn="ctr"/>
            <a:endParaRPr lang="ru-RU" sz="1000" b="1" dirty="0"/>
          </a:p>
        </p:txBody>
      </p:sp>
      <p:cxnSp>
        <p:nvCxnSpPr>
          <p:cNvPr id="11" name="Прямая со стрелкой 10"/>
          <p:cNvCxnSpPr>
            <a:stCxn id="5" idx="2"/>
            <a:endCxn id="6" idx="0"/>
          </p:cNvCxnSpPr>
          <p:nvPr/>
        </p:nvCxnSpPr>
        <p:spPr>
          <a:xfrm rot="5400000">
            <a:off x="2339105" y="-424029"/>
            <a:ext cx="692355" cy="3727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  <a:endCxn id="7" idx="0"/>
          </p:cNvCxnSpPr>
          <p:nvPr/>
        </p:nvCxnSpPr>
        <p:spPr>
          <a:xfrm rot="5400000">
            <a:off x="3071345" y="308211"/>
            <a:ext cx="692355" cy="2263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2"/>
            <a:endCxn id="8" idx="0"/>
          </p:cNvCxnSpPr>
          <p:nvPr/>
        </p:nvCxnSpPr>
        <p:spPr>
          <a:xfrm rot="5400000">
            <a:off x="4267931" y="1076169"/>
            <a:ext cx="263727" cy="2985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9" idx="0"/>
          </p:cNvCxnSpPr>
          <p:nvPr/>
        </p:nvCxnSpPr>
        <p:spPr>
          <a:xfrm rot="16200000" flipH="1">
            <a:off x="5785988" y="-143359"/>
            <a:ext cx="263727" cy="27375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42844" y="2928934"/>
            <a:ext cx="1357322" cy="378565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000" b="1" dirty="0" smtClean="0"/>
              <a:t>Половодье – 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2928934"/>
            <a:ext cx="1285884" cy="378565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000" b="1" dirty="0" smtClean="0"/>
              <a:t>Паводок –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071802" y="3286124"/>
            <a:ext cx="2357454" cy="3323987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000" b="1" dirty="0" smtClean="0"/>
              <a:t>Затор – 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r>
              <a:rPr lang="ru-RU" sz="1000" b="1" dirty="0" smtClean="0"/>
              <a:t>Зажор –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500694" y="3286124"/>
            <a:ext cx="3500462" cy="347787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000" b="1" dirty="0" smtClean="0"/>
              <a:t>Низкие (малые) наводнения – 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r>
              <a:rPr lang="ru-RU" sz="1000" b="1" dirty="0" smtClean="0"/>
              <a:t>Высокие (большие) наводнения –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r>
              <a:rPr lang="ru-RU" sz="1000" b="1" dirty="0" smtClean="0"/>
              <a:t>Выдающиеся наводнения – 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r>
              <a:rPr lang="ru-RU" sz="1000" b="1" dirty="0" smtClean="0"/>
              <a:t>Катастрофические наводнения –</a:t>
            </a: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dirty="0"/>
          </a:p>
        </p:txBody>
      </p:sp>
      <p:cxnSp>
        <p:nvCxnSpPr>
          <p:cNvPr id="44" name="Прямая со стрелкой 43"/>
          <p:cNvCxnSpPr>
            <a:stCxn id="6" idx="2"/>
            <a:endCxn id="19" idx="0"/>
          </p:cNvCxnSpPr>
          <p:nvPr/>
        </p:nvCxnSpPr>
        <p:spPr>
          <a:xfrm rot="5400000">
            <a:off x="680888" y="2788317"/>
            <a:ext cx="28123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7" idx="2"/>
            <a:endCxn id="20" idx="0"/>
          </p:cNvCxnSpPr>
          <p:nvPr/>
        </p:nvCxnSpPr>
        <p:spPr>
          <a:xfrm rot="5400000">
            <a:off x="2068423" y="2711373"/>
            <a:ext cx="4351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8" idx="2"/>
            <a:endCxn id="25" idx="0"/>
          </p:cNvCxnSpPr>
          <p:nvPr/>
        </p:nvCxnSpPr>
        <p:spPr>
          <a:xfrm rot="5400000">
            <a:off x="4024780" y="3060375"/>
            <a:ext cx="4514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9" idx="2"/>
            <a:endCxn id="26" idx="0"/>
          </p:cNvCxnSpPr>
          <p:nvPr/>
        </p:nvCxnSpPr>
        <p:spPr>
          <a:xfrm rot="5400000">
            <a:off x="7196924" y="3196404"/>
            <a:ext cx="143722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191</TotalTime>
  <Words>303</Words>
  <Application>Microsoft Office PowerPoint</Application>
  <PresentationFormat>Экран (4:3)</PresentationFormat>
  <Paragraphs>106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created xsi:type="dcterms:W3CDTF">2024-01-12T05:31:19Z</dcterms:created>
  <dcterms:modified xsi:type="dcterms:W3CDTF">2024-01-18T06:20:36Z</dcterms:modified>
</cp:coreProperties>
</file>