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6" r:id="rId9"/>
    <p:sldId id="267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91B88E-E691-4BF3-ACF6-9D6EC18D536B}" v="352" dt="2024-03-17T02:07:09.181"/>
    <p1510:client id="{5E312089-FE41-409C-BA28-0E711BA55AF3}" v="1" dt="2024-03-17T03:50:32.115"/>
    <p1510:client id="{7FC0240D-8889-4979-BD09-AD66FB6C01AB}" v="1006" dt="2024-03-17T03:18:16.380"/>
    <p1510:client id="{DA9CAD43-86D8-494B-9EDB-6897A5F52513}" v="290" dt="2024-03-17T03:31:35.3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EA6C46-7534-2F3B-E723-F29067E62C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6420E2-FD07-D658-37DD-EFC141F088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66DE73-6FBB-4AF7-228F-9FE18093B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ED4-1699-8C49-BB07-F834FB55214A}" type="datetimeFigureOut">
              <a:rPr lang="ru-RU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321739-A848-0BBA-EEAD-3298CCE37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67D404-B9E4-1BC8-1C11-31F822AEA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922B-36CA-3D4C-BB0D-8C0633DF7C06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365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52D30B-A1E4-C87B-E501-B85519514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5617F5D-F123-8FFB-844C-0333373B78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573807-4F33-CF93-238A-53D493D24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ED4-1699-8C49-BB07-F834FB55214A}" type="datetimeFigureOut">
              <a:rPr lang="ru-RU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41E448-E688-D385-4D04-E86952FAC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B4F362-89AE-0C49-4DDA-681952C6F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922B-36CA-3D4C-BB0D-8C0633DF7C06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021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94F3448-CC95-9269-9C98-ACA64D1DBF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A185DF0-05C8-8B6A-97CB-C56D63605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CBB7F4-2209-C5B1-6221-2AF56F376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ED4-1699-8C49-BB07-F834FB55214A}" type="datetimeFigureOut">
              <a:rPr lang="ru-RU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8C47B3-C835-01D6-B066-6DE78FEEA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9CA418-4209-17A1-B761-AB17E6A27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922B-36CA-3D4C-BB0D-8C0633DF7C06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775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98E794-FC10-419B-E7E1-5347FFD33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FDFECB-900A-573C-2CD6-32E4F6C364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C65FAD-5174-4101-64F6-7F41D79D5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ED4-1699-8C49-BB07-F834FB55214A}" type="datetimeFigureOut">
              <a:rPr lang="ru-RU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0556C6-158E-9902-7F08-CC7B5D9AC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0DBB92-5369-98A1-0676-30B6321D3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922B-36CA-3D4C-BB0D-8C0633DF7C06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058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160521-4A90-380D-168F-8717567C2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0CD9846-9ED0-D98A-F5A7-2A70CEF4DB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84CF70-4EDD-93FD-D061-8300E02F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ED4-1699-8C49-BB07-F834FB55214A}" type="datetimeFigureOut">
              <a:rPr lang="ru-RU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8CCEAA-2AF6-1FCD-9BB7-27602F360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981F22-A39D-B636-94E3-5B71687FD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922B-36CA-3D4C-BB0D-8C0633DF7C06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6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23A8B9-F97C-830F-49FA-94D802BF6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69B995-47A8-3D3E-0840-5E0B754DB2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C988819-B8F8-C9E5-388B-4C80FEAE14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C5ABCB-55D7-DE3C-5B94-E826C3321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ED4-1699-8C49-BB07-F834FB55214A}" type="datetimeFigureOut">
              <a:rPr lang="ru-RU"/>
              <a:t>16.03.2024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8EADF51-3653-7211-CE06-D1F511B16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E9EBE29-0DEB-5AF8-660B-D2F249A62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922B-36CA-3D4C-BB0D-8C0633DF7C06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154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B7626B-C563-D222-9B42-473C65160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CE09A8-5628-2D11-B0D4-A4CDD9AF19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D04589-2858-1BF7-22A8-3318056D76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1A11445-22EA-B77E-32E5-6D5D84D513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BCD69A7-93FE-354D-A780-5FA67D6764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7245460-1A05-9970-B95E-FEAA68831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ED4-1699-8C49-BB07-F834FB55214A}" type="datetimeFigureOut">
              <a:rPr lang="ru-RU"/>
              <a:t>16.03.2024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5468F77-1C37-D37F-CFAE-2E32FD89F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9C3CA1F-0327-C3C8-F885-2445A6D11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922B-36CA-3D4C-BB0D-8C0633DF7C06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805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1F7777-8A91-B6EE-D717-3D4E9F676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4E752D8-1781-3FEA-741C-1ED748766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ED4-1699-8C49-BB07-F834FB55214A}" type="datetimeFigureOut">
              <a:rPr lang="ru-RU"/>
              <a:t>16.03.2024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EAED9BE-E0BF-8207-7C25-79797D01C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04FE3FE-8ED2-57BB-D09F-5B00F3F6E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922B-36CA-3D4C-BB0D-8C0633DF7C06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450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45B627E-AC83-EFF3-2F6D-977A4F911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ED4-1699-8C49-BB07-F834FB55214A}" type="datetimeFigureOut">
              <a:rPr lang="ru-RU"/>
              <a:t>16.03.2024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374D95C-6874-C11B-C4C6-ED95282CE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46B4A29-97B8-1FF1-A425-6D37AB810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922B-36CA-3D4C-BB0D-8C0633DF7C06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014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8F2C40-8AB5-3FEA-39EE-6369F40A3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A2EC26-FA3B-66DC-0B87-6B52A289B7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AE1821C-9062-6F6F-F975-BC3BE14C7D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CCC52CA-32D1-CF9F-57FC-26BC9315F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ED4-1699-8C49-BB07-F834FB55214A}" type="datetimeFigureOut">
              <a:rPr lang="ru-RU"/>
              <a:t>16.03.2024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DA2D065-993C-3273-8B50-310FF35E6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B979098-67BD-4E0D-E18A-AC8C374ED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922B-36CA-3D4C-BB0D-8C0633DF7C06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268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4F44FC-9E53-4EF8-32D1-C924D748B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988AE7B-E911-C472-0E90-7496246C63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EBBD7F9-957B-54DA-F557-3CE25DBEAA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19585B0-ABEC-F10F-7CA7-12F236DC7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ED4-1699-8C49-BB07-F834FB55214A}" type="datetimeFigureOut">
              <a:rPr lang="ru-RU"/>
              <a:t>16.03.2024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87BE48-32B0-FEAC-7835-50258E973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271662B-0F2D-BF49-CCDC-7E71C96E2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922B-36CA-3D4C-BB0D-8C0633DF7C06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598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DCE719-B7F4-8D75-9C92-EBD20B2C7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4871765-3EB1-F631-BD60-E540964A66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C8639F-0B14-269C-C5E7-F4649BCAB3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03ED4-1699-8C49-BB07-F834FB55214A}" type="datetimeFigureOut">
              <a:rPr lang="ru-RU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CBB51D-CEED-6282-4094-4695A7EF14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35E250-9C32-80C7-D0B5-9D7CF78E8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3922B-36CA-3D4C-BB0D-8C0633DF7C06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012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FC39EF-7712-37D7-7051-977EADA15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260" y="2271962"/>
            <a:ext cx="4241628" cy="4336520"/>
          </a:xfrm>
        </p:spPr>
        <p:txBody>
          <a:bodyPr vert="horz" lIns="91440" tIns="45720" rIns="91440" bIns="45720" rtlCol="0" anchor="b">
            <a:noAutofit/>
          </a:bodyPr>
          <a:lstStyle/>
          <a:p>
            <a:pPr>
              <a:spcBef>
                <a:spcPts val="1000"/>
              </a:spcBef>
            </a:pPr>
            <a:r>
              <a:rPr lang="ru-RU" sz="2800">
                <a:solidFill>
                  <a:srgbClr val="FF0000"/>
                </a:solidFill>
                <a:latin typeface="Times New Roman"/>
                <a:cs typeface="Times New Roman"/>
              </a:rPr>
              <a:t>Добрый день дорогие гости!</a:t>
            </a:r>
            <a:endParaRPr lang="ru-RU" sz="2800">
              <a:latin typeface="Times New Roman"/>
              <a:cs typeface="Times New Roman"/>
            </a:endParaRPr>
          </a:p>
          <a:p>
            <a:pPr>
              <a:spcBef>
                <a:spcPts val="1000"/>
              </a:spcBef>
            </a:pPr>
            <a:br>
              <a:rPr lang="ru-RU" sz="2800">
                <a:latin typeface="Times New Roman"/>
                <a:cs typeface="Times New Roman"/>
              </a:rPr>
            </a:br>
            <a:r>
              <a:rPr lang="ru-RU" sz="2800">
                <a:solidFill>
                  <a:srgbClr val="FF0000"/>
                </a:solidFill>
                <a:latin typeface="Times New Roman"/>
                <a:cs typeface="Times New Roman"/>
              </a:rPr>
              <a:t>Я хотела бы поделиться с вами фотоотчетом мастер класса по выпеканию блинов со своими воспитанницами</a:t>
            </a:r>
            <a:br>
              <a:rPr lang="ru-RU" sz="2800">
                <a:solidFill>
                  <a:srgbClr val="FF0000"/>
                </a:solidFill>
                <a:latin typeface="Times New Roman"/>
                <a:cs typeface="Times New Roman"/>
              </a:rPr>
            </a:br>
            <a:r>
              <a:rPr lang="ru-RU" sz="2800">
                <a:solidFill>
                  <a:srgbClr val="FF0000"/>
                </a:solidFill>
                <a:latin typeface="Times New Roman"/>
                <a:cs typeface="Times New Roman"/>
              </a:rPr>
              <a:t>"ПНИ для детей "Подсолнух"</a:t>
            </a:r>
            <a:br>
              <a:rPr lang="ru-RU" sz="2800">
                <a:solidFill>
                  <a:srgbClr val="FF0000"/>
                </a:solidFill>
                <a:latin typeface="Times New Roman"/>
                <a:cs typeface="Times New Roman"/>
              </a:rPr>
            </a:br>
            <a:r>
              <a:rPr lang="ru-RU" sz="2800">
                <a:solidFill>
                  <a:srgbClr val="FF0000"/>
                </a:solidFill>
                <a:latin typeface="Times New Roman"/>
                <a:cs typeface="Times New Roman"/>
              </a:rPr>
              <a:t>г. </a:t>
            </a:r>
            <a:r>
              <a:rPr lang="ru-RU" sz="2800" err="1">
                <a:solidFill>
                  <a:srgbClr val="FF0000"/>
                </a:solidFill>
                <a:latin typeface="Times New Roman"/>
                <a:cs typeface="Times New Roman"/>
              </a:rPr>
              <a:t>Крвсноярск</a:t>
            </a:r>
            <a:endParaRPr lang="ru-RU" sz="280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endParaRPr lang="ru-RU" sz="2800">
              <a:latin typeface="Times New Roman"/>
              <a:cs typeface="Calibri Light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1B77314-A691-BA8C-296F-3120FAB494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2254" y="156939"/>
            <a:ext cx="8768367" cy="1709424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ru-RU" sz="3600" b="1">
                <a:latin typeface="Times New Roman"/>
                <a:cs typeface="Times New Roman"/>
              </a:rPr>
              <a:t>Фотоотчет </a:t>
            </a:r>
          </a:p>
          <a:p>
            <a:r>
              <a:rPr lang="ru-RU" sz="3600" b="1">
                <a:latin typeface="Times New Roman"/>
                <a:cs typeface="Times New Roman"/>
              </a:rPr>
              <a:t>ПНИ для детей "Подсолнух"</a:t>
            </a:r>
          </a:p>
          <a:p>
            <a:r>
              <a:rPr lang="ru-RU" sz="3600" b="1">
                <a:latin typeface="Times New Roman"/>
                <a:cs typeface="Times New Roman"/>
              </a:rPr>
              <a:t>"Масленица"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6212C3-A7E3-06C1-67DC-4309579E3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85" y="2082916"/>
            <a:ext cx="6776441" cy="442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222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BDAC64-8E21-463A-5543-B780D0C08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ACEEBE6-FCE2-6644-0DE9-9BC548C9EB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34" y="244809"/>
            <a:ext cx="11536490" cy="6418580"/>
          </a:xfrm>
        </p:spPr>
      </p:pic>
    </p:spTree>
    <p:extLst>
      <p:ext uri="{BB962C8B-B14F-4D97-AF65-F5344CB8AC3E}">
        <p14:creationId xmlns:p14="http://schemas.microsoft.com/office/powerpoint/2010/main" val="2844237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5CDF45-D6EF-7F58-8AB9-BC439F740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61522" cy="1325563"/>
          </a:xfrm>
        </p:spPr>
        <p:txBody>
          <a:bodyPr/>
          <a:lstStyle/>
          <a:p>
            <a:pPr algn="ctr"/>
            <a:r>
              <a:rPr lang="ru-RU" sz="4000">
                <a:solidFill>
                  <a:srgbClr val="FF0000"/>
                </a:solidFill>
                <a:latin typeface="Times New Roman"/>
                <a:cs typeface="Calibri Light"/>
              </a:rPr>
              <a:t>Основные </a:t>
            </a:r>
            <a:r>
              <a:rPr lang="ru-RU" sz="4000" err="1">
                <a:solidFill>
                  <a:srgbClr val="FF0000"/>
                </a:solidFill>
                <a:latin typeface="Times New Roman"/>
                <a:cs typeface="Calibri Light"/>
              </a:rPr>
              <a:t>ингридиенты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4D974C6-0E26-C672-A628-B6964AB15A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740" y="2020270"/>
            <a:ext cx="2509907" cy="2922225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15C338-4FEC-A459-E3DF-72742BFE45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754" y="3187826"/>
            <a:ext cx="4656842" cy="34926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A9DDF5-3A12-DC9A-C89F-187C3758A9B2}"/>
              </a:ext>
            </a:extLst>
          </p:cNvPr>
          <p:cNvSpPr txBox="1"/>
          <p:nvPr/>
        </p:nvSpPr>
        <p:spPr>
          <a:xfrm>
            <a:off x="6611926" y="1724814"/>
            <a:ext cx="4635594" cy="1652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err="1">
                <a:latin typeface="Times New Roman"/>
                <a:cs typeface="Times New Roman"/>
              </a:rPr>
              <a:t>Учимся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en-US" sz="2800" err="1">
                <a:latin typeface="Times New Roman"/>
                <a:cs typeface="Times New Roman"/>
              </a:rPr>
              <a:t>замешивать</a:t>
            </a:r>
            <a:r>
              <a:rPr lang="en-US" sz="2800">
                <a:latin typeface="Times New Roman"/>
                <a:cs typeface="Times New Roman"/>
              </a:rPr>
              <a:t>  </a:t>
            </a:r>
            <a:r>
              <a:rPr lang="en-US" sz="2800" err="1">
                <a:latin typeface="Times New Roman"/>
                <a:cs typeface="Times New Roman"/>
              </a:rPr>
              <a:t>без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en-US" sz="2800" err="1">
                <a:latin typeface="Times New Roman"/>
                <a:cs typeface="Times New Roman"/>
              </a:rPr>
              <a:t>дрожжевое</a:t>
            </a:r>
            <a:r>
              <a:rPr lang="en-US" sz="2800">
                <a:latin typeface="Times New Roman"/>
                <a:cs typeface="Times New Roman"/>
              </a:rPr>
              <a:t>  </a:t>
            </a:r>
            <a:r>
              <a:rPr lang="en-US" sz="2800" err="1">
                <a:latin typeface="Times New Roman"/>
                <a:cs typeface="Times New Roman"/>
              </a:rPr>
              <a:t>тесто</a:t>
            </a:r>
            <a:r>
              <a:rPr lang="en-US" sz="2800">
                <a:latin typeface="Times New Roman"/>
                <a:cs typeface="Times New Roman"/>
              </a:rPr>
              <a:t> и</a:t>
            </a:r>
            <a:endParaRPr lang="ru-RU" sz="2800">
              <a:latin typeface="Times New Roman"/>
              <a:cs typeface="Calibri" panose="020F0502020204030204"/>
            </a:endParaRPr>
          </a:p>
          <a:p>
            <a:pPr algn="ctr"/>
            <a:r>
              <a:rPr lang="en-US" sz="2800" err="1">
                <a:latin typeface="Times New Roman"/>
                <a:cs typeface="Times New Roman"/>
              </a:rPr>
              <a:t>выпекать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en-US" sz="2800" err="1">
                <a:latin typeface="Times New Roman"/>
                <a:cs typeface="Times New Roman"/>
              </a:rPr>
              <a:t>из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en-US" sz="2800" err="1">
                <a:latin typeface="Times New Roman"/>
                <a:cs typeface="Times New Roman"/>
              </a:rPr>
              <a:t>него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en-US" sz="2800" err="1">
                <a:latin typeface="Times New Roman"/>
                <a:cs typeface="Times New Roman"/>
              </a:rPr>
              <a:t>блины</a:t>
            </a:r>
            <a:r>
              <a:rPr lang="en-US" sz="2800">
                <a:latin typeface="Times New Roman"/>
                <a:cs typeface="Times New Roman"/>
              </a:rPr>
              <a:t>.</a:t>
            </a:r>
            <a:endParaRPr lang="en-US" sz="2800">
              <a:latin typeface="Times New Roman"/>
              <a:cs typeface="Calibri" panose="020F0502020204030204"/>
            </a:endParaRPr>
          </a:p>
          <a:p>
            <a:endParaRPr lang="en-US" sz="1600">
              <a:latin typeface="Times New Roman"/>
              <a:cs typeface="Times New Roman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997B9C-DBA6-CBFB-EE4F-1420F473694C}"/>
              </a:ext>
            </a:extLst>
          </p:cNvPr>
          <p:cNvSpPr txBox="1"/>
          <p:nvPr/>
        </p:nvSpPr>
        <p:spPr>
          <a:xfrm>
            <a:off x="134184" y="3551320"/>
            <a:ext cx="2918730" cy="261610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err="1">
                <a:latin typeface="Times New Roman"/>
                <a:cs typeface="Times New Roman"/>
              </a:rPr>
              <a:t>Сегодня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en-US" sz="2800" err="1">
                <a:latin typeface="Times New Roman"/>
                <a:cs typeface="Times New Roman"/>
              </a:rPr>
              <a:t>мы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en-US" sz="2800" err="1">
                <a:latin typeface="Times New Roman"/>
                <a:cs typeface="Times New Roman"/>
              </a:rPr>
              <a:t>продолжаем</a:t>
            </a:r>
            <a:r>
              <a:rPr lang="en-US" sz="2800">
                <a:latin typeface="Times New Roman"/>
                <a:cs typeface="Times New Roman"/>
              </a:rPr>
              <a:t>  </a:t>
            </a:r>
            <a:r>
              <a:rPr lang="en-US" sz="2800" err="1">
                <a:latin typeface="Times New Roman"/>
                <a:cs typeface="Times New Roman"/>
              </a:rPr>
              <a:t>готовиться</a:t>
            </a:r>
            <a:r>
              <a:rPr lang="en-US" sz="2800">
                <a:latin typeface="Times New Roman"/>
                <a:cs typeface="Times New Roman"/>
              </a:rPr>
              <a:t> к</a:t>
            </a:r>
            <a:endParaRPr lang="ru-RU" sz="2800">
              <a:latin typeface="Times New Roman"/>
              <a:cs typeface="Times New Roman"/>
            </a:endParaRPr>
          </a:p>
          <a:p>
            <a:pPr algn="ctr"/>
            <a:r>
              <a:rPr lang="en-US" sz="2800" err="1">
                <a:latin typeface="Times New Roman"/>
                <a:cs typeface="Times New Roman"/>
              </a:rPr>
              <a:t>самостоятельной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en-US" sz="2800" err="1">
                <a:latin typeface="Times New Roman"/>
                <a:cs typeface="Times New Roman"/>
              </a:rPr>
              <a:t>жизни</a:t>
            </a:r>
          </a:p>
          <a:p>
            <a:endParaRPr lang="en-US" sz="24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22035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C45441-AAA4-BE1F-6492-0072B9653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512969" cy="1325563"/>
          </a:xfrm>
        </p:spPr>
        <p:txBody>
          <a:bodyPr>
            <a:normAutofit/>
          </a:bodyPr>
          <a:lstStyle/>
          <a:p>
            <a:pPr algn="ctr"/>
            <a:r>
              <a:rPr lang="ru-RU" sz="4000">
                <a:solidFill>
                  <a:srgbClr val="FF0000"/>
                </a:solidFill>
                <a:cs typeface="Calibri Light" panose="020F0302020204030204"/>
              </a:rPr>
              <a:t>Замес теста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907605D-0AD8-A453-C4AA-C64663D3D5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386" y="2205628"/>
            <a:ext cx="2621076" cy="3654708"/>
          </a:xfr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F373BF-9B59-9737-FC1A-0D84AB1179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30" y="1892821"/>
            <a:ext cx="3216421" cy="3911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96C95D-594C-C04B-6480-99A909958C50}"/>
              </a:ext>
            </a:extLst>
          </p:cNvPr>
          <p:cNvSpPr txBox="1"/>
          <p:nvPr/>
        </p:nvSpPr>
        <p:spPr>
          <a:xfrm>
            <a:off x="3922013" y="2052034"/>
            <a:ext cx="2399199" cy="187743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err="1">
                <a:latin typeface="Times New Roman"/>
                <a:cs typeface="Times New Roman"/>
              </a:rPr>
              <a:t>Воспитываем</a:t>
            </a:r>
            <a:r>
              <a:rPr lang="en-US" sz="2800">
                <a:latin typeface="Times New Roman"/>
                <a:cs typeface="Times New Roman"/>
              </a:rPr>
              <a:t> </a:t>
            </a:r>
            <a:r>
              <a:rPr lang="en-US" sz="2800" err="1">
                <a:latin typeface="Times New Roman"/>
                <a:cs typeface="Times New Roman"/>
              </a:rPr>
              <a:t>умение</a:t>
            </a:r>
            <a:endParaRPr lang="en-US" sz="2800" err="1">
              <a:latin typeface="Times New Roman"/>
              <a:cs typeface="Calibri"/>
            </a:endParaRPr>
          </a:p>
          <a:p>
            <a:pPr algn="ctr"/>
            <a:r>
              <a:rPr lang="en-US" sz="2800" err="1">
                <a:latin typeface="Times New Roman"/>
                <a:cs typeface="Times New Roman"/>
              </a:rPr>
              <a:t>работать</a:t>
            </a:r>
            <a:r>
              <a:rPr lang="en-US" sz="2800">
                <a:latin typeface="Times New Roman"/>
                <a:cs typeface="Times New Roman"/>
              </a:rPr>
              <a:t> в </a:t>
            </a:r>
            <a:r>
              <a:rPr lang="en-US" sz="2800" err="1">
                <a:latin typeface="Times New Roman"/>
                <a:cs typeface="Times New Roman"/>
              </a:rPr>
              <a:t>парах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ABBCA0-97DE-43E9-82B1-82B101D8AD30}"/>
              </a:ext>
            </a:extLst>
          </p:cNvPr>
          <p:cNvSpPr txBox="1"/>
          <p:nvPr/>
        </p:nvSpPr>
        <p:spPr>
          <a:xfrm>
            <a:off x="9196134" y="5075320"/>
            <a:ext cx="2823411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err="1">
                <a:latin typeface="Times New Roman"/>
                <a:cs typeface="Times New Roman"/>
              </a:rPr>
              <a:t>Учимся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en-US" sz="2800" err="1">
                <a:latin typeface="Times New Roman"/>
                <a:cs typeface="Times New Roman"/>
              </a:rPr>
              <a:t>быть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en-US" sz="2800" err="1">
                <a:latin typeface="Times New Roman"/>
                <a:cs typeface="Times New Roman"/>
              </a:rPr>
              <a:t>трудолюбивыми</a:t>
            </a:r>
          </a:p>
        </p:txBody>
      </p:sp>
      <p:pic>
        <p:nvPicPr>
          <p:cNvPr id="9" name="Рисунок 8" descr="Изображение выглядит как мультфильм, графическая вставка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65252330-1957-AA35-FD6F-2270B26DD1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2768" y="4293268"/>
            <a:ext cx="1790700" cy="1810753"/>
          </a:xfrm>
          <a:prstGeom prst="rect">
            <a:avLst/>
          </a:prstGeom>
        </p:spPr>
      </p:pic>
      <p:pic>
        <p:nvPicPr>
          <p:cNvPr id="10" name="Рисунок 9" descr="Изображение выглядит как рисунок, иллюстрация, зарисовка, Детское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61757CE3-0658-9900-19A9-660182DBE7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6426" y="1896979"/>
            <a:ext cx="2392279" cy="239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758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CAC091-71EF-A6D3-519F-B416EA5F5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>
                <a:solidFill>
                  <a:srgbClr val="FF0000"/>
                </a:solidFill>
                <a:cs typeface="Calibri Light" panose="020F0302020204030204"/>
              </a:rPr>
              <a:t>Первый блин комом</a:t>
            </a:r>
            <a:endParaRPr lang="ru-RU" sz="4000">
              <a:cs typeface="Calibri Light" panose="020F0302020204030204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A38225B-B961-2AE3-5AD8-C957E5D154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024" y="1712346"/>
            <a:ext cx="3829695" cy="4802522"/>
          </a:xfr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134D2D-67E1-8423-77D4-1A8E1980A6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97" y="1561168"/>
            <a:ext cx="2747853" cy="36109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6325E88-5BCE-983C-9C2F-11A5A1B13AB5}"/>
              </a:ext>
            </a:extLst>
          </p:cNvPr>
          <p:cNvSpPr txBox="1"/>
          <p:nvPr/>
        </p:nvSpPr>
        <p:spPr>
          <a:xfrm>
            <a:off x="3982453" y="4193005"/>
            <a:ext cx="3485147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latin typeface="Times New Roman"/>
                <a:cs typeface="Times New Roman"/>
              </a:rPr>
              <a:t>“</a:t>
            </a:r>
            <a:r>
              <a:rPr lang="en-US" sz="2800" err="1">
                <a:latin typeface="Times New Roman"/>
                <a:cs typeface="Times New Roman"/>
              </a:rPr>
              <a:t>Блин</a:t>
            </a:r>
            <a:r>
              <a:rPr lang="en-US" sz="2800">
                <a:latin typeface="Times New Roman"/>
                <a:cs typeface="Times New Roman"/>
              </a:rPr>
              <a:t> – </a:t>
            </a:r>
            <a:r>
              <a:rPr lang="en-US" sz="2800" err="1">
                <a:latin typeface="Times New Roman"/>
                <a:cs typeface="Times New Roman"/>
              </a:rPr>
              <a:t>символ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en-US" sz="2800" err="1">
                <a:latin typeface="Times New Roman"/>
                <a:cs typeface="Times New Roman"/>
              </a:rPr>
              <a:t>солнца</a:t>
            </a:r>
            <a:r>
              <a:rPr lang="en-US" sz="2800">
                <a:latin typeface="Times New Roman"/>
                <a:cs typeface="Times New Roman"/>
              </a:rPr>
              <a:t>, </a:t>
            </a:r>
            <a:r>
              <a:rPr lang="en-US" sz="2800" err="1">
                <a:latin typeface="Times New Roman"/>
                <a:cs typeface="Times New Roman"/>
              </a:rPr>
              <a:t>красных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en-US" sz="2800" err="1">
                <a:latin typeface="Times New Roman"/>
                <a:cs typeface="Times New Roman"/>
              </a:rPr>
              <a:t>дней</a:t>
            </a:r>
            <a:r>
              <a:rPr lang="en-US" sz="2800">
                <a:latin typeface="Times New Roman"/>
                <a:cs typeface="Times New Roman"/>
              </a:rPr>
              <a:t>, </a:t>
            </a:r>
            <a:r>
              <a:rPr lang="en-US" sz="2800" err="1">
                <a:latin typeface="Times New Roman"/>
                <a:cs typeface="Times New Roman"/>
              </a:rPr>
              <a:t>хороших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en-US" sz="2800" err="1">
                <a:latin typeface="Times New Roman"/>
                <a:cs typeface="Times New Roman"/>
              </a:rPr>
              <a:t>урожаев</a:t>
            </a:r>
            <a:r>
              <a:rPr lang="en-US" sz="2800">
                <a:latin typeface="Times New Roman"/>
                <a:cs typeface="Times New Roman"/>
              </a:rPr>
              <a:t> и </a:t>
            </a:r>
            <a:r>
              <a:rPr lang="en-US" sz="2800" err="1">
                <a:latin typeface="Times New Roman"/>
                <a:cs typeface="Times New Roman"/>
              </a:rPr>
              <a:t>здоровых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en-US" sz="2800" err="1">
                <a:latin typeface="Times New Roman"/>
                <a:cs typeface="Times New Roman"/>
              </a:rPr>
              <a:t>детей</a:t>
            </a:r>
            <a:r>
              <a:rPr lang="en-US" sz="2800">
                <a:latin typeface="Times New Roman"/>
                <a:cs typeface="Times New Roman"/>
              </a:rPr>
              <a:t>”</a:t>
            </a:r>
            <a:endParaRPr lang="ru-RU" sz="2800">
              <a:latin typeface="Times New Roman"/>
              <a:cs typeface="Times New Roman"/>
            </a:endParaRPr>
          </a:p>
        </p:txBody>
      </p:sp>
      <p:pic>
        <p:nvPicPr>
          <p:cNvPr id="9" name="Рисунок 8" descr="Изображение выглядит как еда, Легкая закуска, тарелка, Быстрое питание&#10;&#10;Автоматически созданное описание">
            <a:extLst>
              <a:ext uri="{FF2B5EF4-FFF2-40B4-BE49-F238E27FC236}">
                <a16:creationId xmlns:a16="http://schemas.microsoft.com/office/drawing/2014/main" id="{94035B8A-DD72-6AE2-7DDF-87D1D56EF8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3663" y="1716505"/>
            <a:ext cx="2312069" cy="231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178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C45569-0C52-180C-36BF-E0EE0786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>
                <a:solidFill>
                  <a:srgbClr val="FF0000"/>
                </a:solidFill>
                <a:latin typeface="Times New Roman"/>
                <a:cs typeface="Calibri Light" panose="020F0302020204030204"/>
              </a:rPr>
              <a:t>Эх, за работу !!!</a:t>
            </a:r>
            <a:endParaRPr lang="ru-RU" sz="3600">
              <a:latin typeface="Times New Roman"/>
              <a:cs typeface="Calibri Light" panose="020F0302020204030204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EA22FAC-0B32-6294-FADD-6B5C0B0565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42" y="1450670"/>
            <a:ext cx="1848592" cy="3286297"/>
          </a:xfr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35BDB2-A403-6C89-CAA6-FFB7AF5E66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224" y="3089517"/>
            <a:ext cx="2541674" cy="34039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75DB84-911F-65E5-70E3-EF83206E36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853" y="1954177"/>
            <a:ext cx="2167343" cy="39270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2053A9-F040-2BF7-AEE5-3EF728779AAE}"/>
              </a:ext>
            </a:extLst>
          </p:cNvPr>
          <p:cNvSpPr txBox="1"/>
          <p:nvPr/>
        </p:nvSpPr>
        <p:spPr>
          <a:xfrm>
            <a:off x="643691" y="5025187"/>
            <a:ext cx="5259804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err="1">
                <a:solidFill>
                  <a:srgbClr val="111111"/>
                </a:solidFill>
                <a:latin typeface="Times New Roman"/>
                <a:cs typeface="Arial"/>
              </a:rPr>
              <a:t>Формируем</a:t>
            </a:r>
            <a:r>
              <a:rPr lang="en-US" sz="3200">
                <a:solidFill>
                  <a:srgbClr val="111111"/>
                </a:solidFill>
                <a:latin typeface="Times New Roman"/>
                <a:cs typeface="Arial"/>
              </a:rPr>
              <a:t> </a:t>
            </a:r>
            <a:r>
              <a:rPr lang="en-US" sz="3200" err="1">
                <a:solidFill>
                  <a:srgbClr val="111111"/>
                </a:solidFill>
                <a:latin typeface="Times New Roman"/>
                <a:cs typeface="Arial"/>
              </a:rPr>
              <a:t>навык</a:t>
            </a:r>
            <a:r>
              <a:rPr lang="en-US" sz="3200">
                <a:solidFill>
                  <a:srgbClr val="111111"/>
                </a:solidFill>
                <a:latin typeface="Times New Roman"/>
                <a:cs typeface="Arial"/>
              </a:rPr>
              <a:t> </a:t>
            </a:r>
            <a:r>
              <a:rPr lang="en-US" sz="3200" err="1">
                <a:solidFill>
                  <a:srgbClr val="111111"/>
                </a:solidFill>
                <a:latin typeface="Times New Roman"/>
                <a:cs typeface="Arial"/>
              </a:rPr>
              <a:t>приготовления</a:t>
            </a:r>
            <a:r>
              <a:rPr lang="en-US" sz="3200">
                <a:solidFill>
                  <a:srgbClr val="111111"/>
                </a:solidFill>
                <a:latin typeface="Times New Roman"/>
                <a:cs typeface="Arial"/>
              </a:rPr>
              <a:t> </a:t>
            </a:r>
            <a:r>
              <a:rPr lang="en-US" sz="3200" err="1">
                <a:solidFill>
                  <a:srgbClr val="111111"/>
                </a:solidFill>
                <a:latin typeface="Times New Roman"/>
                <a:cs typeface="Arial"/>
              </a:rPr>
              <a:t>блинов</a:t>
            </a:r>
            <a:endParaRPr lang="en-US" sz="3200">
              <a:solidFill>
                <a:srgbClr val="111111"/>
              </a:solidFill>
              <a:latin typeface="Times New Roman"/>
              <a:cs typeface="Arial"/>
            </a:endParaRPr>
          </a:p>
          <a:p>
            <a:pPr algn="ctr"/>
            <a:endParaRPr lang="en-US" sz="3200">
              <a:solidFill>
                <a:srgbClr val="111111"/>
              </a:solidFill>
              <a:latin typeface="Times New Roman"/>
              <a:cs typeface="Arial"/>
            </a:endParaRPr>
          </a:p>
        </p:txBody>
      </p:sp>
      <p:pic>
        <p:nvPicPr>
          <p:cNvPr id="7" name="Рисунок 6" descr="Изображение выглядит как еда, Легкая закуска, Кулинария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A775E4D7-E149-ECE9-7B3E-BD0FAB9DC8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6193" y="3204908"/>
            <a:ext cx="2161673" cy="14345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0D560FA-229E-1364-88E1-DA4DC0AEE59B}"/>
              </a:ext>
            </a:extLst>
          </p:cNvPr>
          <p:cNvSpPr txBox="1"/>
          <p:nvPr/>
        </p:nvSpPr>
        <p:spPr>
          <a:xfrm>
            <a:off x="2308342" y="1848119"/>
            <a:ext cx="7553852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err="1">
                <a:solidFill>
                  <a:srgbClr val="111111"/>
                </a:solidFill>
                <a:latin typeface="Times New Roman"/>
                <a:cs typeface="Segoe UI"/>
              </a:rPr>
              <a:t>Формируем</a:t>
            </a:r>
            <a:r>
              <a:rPr lang="en-US" sz="3200">
                <a:solidFill>
                  <a:srgbClr val="111111"/>
                </a:solidFill>
                <a:latin typeface="Times New Roman"/>
                <a:cs typeface="Segoe UI"/>
              </a:rPr>
              <a:t> </a:t>
            </a:r>
            <a:r>
              <a:rPr lang="en-US" sz="3200" err="1">
                <a:solidFill>
                  <a:srgbClr val="111111"/>
                </a:solidFill>
                <a:latin typeface="Times New Roman"/>
                <a:cs typeface="Segoe UI"/>
              </a:rPr>
              <a:t>навык</a:t>
            </a:r>
            <a:r>
              <a:rPr lang="en-US" sz="3200">
                <a:solidFill>
                  <a:srgbClr val="111111"/>
                </a:solidFill>
                <a:latin typeface="Times New Roman"/>
                <a:cs typeface="Segoe UI"/>
              </a:rPr>
              <a:t> </a:t>
            </a:r>
            <a:r>
              <a:rPr lang="en-US" sz="3200" err="1">
                <a:solidFill>
                  <a:srgbClr val="111111"/>
                </a:solidFill>
                <a:latin typeface="Times New Roman"/>
                <a:cs typeface="Segoe UI"/>
              </a:rPr>
              <a:t>выпекания</a:t>
            </a:r>
            <a:r>
              <a:rPr lang="en-US" sz="3200">
                <a:solidFill>
                  <a:srgbClr val="111111"/>
                </a:solidFill>
                <a:latin typeface="Times New Roman"/>
                <a:cs typeface="Segoe UI"/>
              </a:rPr>
              <a:t> </a:t>
            </a:r>
            <a:r>
              <a:rPr lang="en-US" sz="3200" err="1">
                <a:solidFill>
                  <a:srgbClr val="111111"/>
                </a:solidFill>
                <a:latin typeface="Times New Roman"/>
                <a:cs typeface="Segoe UI"/>
              </a:rPr>
              <a:t>одинаковых</a:t>
            </a:r>
            <a:r>
              <a:rPr lang="en-US" sz="3200">
                <a:solidFill>
                  <a:srgbClr val="111111"/>
                </a:solidFill>
                <a:latin typeface="Times New Roman"/>
                <a:cs typeface="Segoe UI"/>
              </a:rPr>
              <a:t> </a:t>
            </a:r>
            <a:r>
              <a:rPr lang="en-US" sz="3200" err="1">
                <a:solidFill>
                  <a:srgbClr val="111111"/>
                </a:solidFill>
                <a:latin typeface="Times New Roman"/>
                <a:cs typeface="Segoe UI"/>
              </a:rPr>
              <a:t>по</a:t>
            </a:r>
            <a:r>
              <a:rPr lang="en-US" sz="3200">
                <a:solidFill>
                  <a:srgbClr val="111111"/>
                </a:solidFill>
                <a:latin typeface="Times New Roman"/>
                <a:cs typeface="Segoe UI"/>
              </a:rPr>
              <a:t> </a:t>
            </a:r>
            <a:r>
              <a:rPr lang="en-US" sz="3200" err="1">
                <a:solidFill>
                  <a:srgbClr val="111111"/>
                </a:solidFill>
                <a:latin typeface="Times New Roman"/>
                <a:cs typeface="Segoe UI"/>
              </a:rPr>
              <a:t>размеру</a:t>
            </a:r>
            <a:r>
              <a:rPr lang="en-US" sz="3200">
                <a:solidFill>
                  <a:srgbClr val="111111"/>
                </a:solidFill>
                <a:latin typeface="Times New Roman"/>
                <a:cs typeface="Segoe UI"/>
              </a:rPr>
              <a:t> и </a:t>
            </a:r>
            <a:r>
              <a:rPr lang="en-US" sz="3200" err="1">
                <a:solidFill>
                  <a:srgbClr val="111111"/>
                </a:solidFill>
                <a:latin typeface="Times New Roman"/>
                <a:cs typeface="Segoe UI"/>
              </a:rPr>
              <a:t>толщине</a:t>
            </a:r>
            <a:r>
              <a:rPr lang="en-US" sz="3200">
                <a:latin typeface="Times New Roman"/>
                <a:cs typeface="Segoe UI"/>
              </a:rPr>
              <a:t>​ </a:t>
            </a:r>
            <a:r>
              <a:rPr lang="en-US" sz="3200" err="1">
                <a:latin typeface="Times New Roman"/>
                <a:cs typeface="Segoe UI"/>
              </a:rPr>
              <a:t>блинов</a:t>
            </a:r>
            <a:endParaRPr lang="en-US" sz="3200" err="1">
              <a:solidFill>
                <a:srgbClr val="111111"/>
              </a:solidFill>
              <a:latin typeface="Times New Roman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2080482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C49D54-FB72-DCEB-F4EF-F669E7DD3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>
                <a:solidFill>
                  <a:srgbClr val="FF0000"/>
                </a:solidFill>
                <a:latin typeface="Times New Roman"/>
                <a:cs typeface="Times New Roman"/>
              </a:rPr>
              <a:t>Сервировка стола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6F823F4-2501-3C6C-A6F5-646E7B707A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32" y="3553126"/>
            <a:ext cx="3963432" cy="2972574"/>
          </a:xfr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EE158D-BAAE-1973-ACC3-2336151B0D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131" y="1395599"/>
            <a:ext cx="3374497" cy="51933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213C958-45DE-30AD-CB90-D86B05109286}"/>
              </a:ext>
            </a:extLst>
          </p:cNvPr>
          <p:cNvSpPr txBox="1"/>
          <p:nvPr/>
        </p:nvSpPr>
        <p:spPr>
          <a:xfrm>
            <a:off x="686621" y="2123349"/>
            <a:ext cx="5169568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err="1">
                <a:latin typeface="Times New Roman"/>
                <a:cs typeface="Times New Roman"/>
              </a:rPr>
              <a:t>Мы</a:t>
            </a:r>
            <a:r>
              <a:rPr lang="en-US" sz="3200">
                <a:latin typeface="Times New Roman"/>
                <a:cs typeface="Times New Roman"/>
              </a:rPr>
              <a:t> </a:t>
            </a:r>
            <a:r>
              <a:rPr lang="en-US" sz="3200" err="1">
                <a:latin typeface="Times New Roman"/>
                <a:cs typeface="Times New Roman"/>
              </a:rPr>
              <a:t>сегодня</a:t>
            </a:r>
            <a:r>
              <a:rPr lang="en-US" sz="3200">
                <a:latin typeface="Times New Roman"/>
                <a:cs typeface="Times New Roman"/>
              </a:rPr>
              <a:t> </a:t>
            </a:r>
            <a:r>
              <a:rPr lang="en-US" sz="3200" err="1">
                <a:latin typeface="Times New Roman"/>
                <a:cs typeface="Times New Roman"/>
              </a:rPr>
              <a:t>будем</a:t>
            </a:r>
            <a:r>
              <a:rPr lang="en-US" sz="3200">
                <a:latin typeface="Times New Roman"/>
                <a:cs typeface="Times New Roman"/>
              </a:rPr>
              <a:t> </a:t>
            </a:r>
            <a:r>
              <a:rPr lang="en-US" sz="3200" err="1">
                <a:latin typeface="Times New Roman"/>
                <a:cs typeface="Times New Roman"/>
              </a:rPr>
              <a:t>гостеприимными</a:t>
            </a:r>
            <a:r>
              <a:rPr lang="en-US" sz="3200">
                <a:latin typeface="Times New Roman"/>
                <a:cs typeface="Times New Roman"/>
              </a:rPr>
              <a:t> </a:t>
            </a:r>
            <a:r>
              <a:rPr lang="en-US" sz="3200" err="1">
                <a:latin typeface="Times New Roman"/>
                <a:cs typeface="Times New Roman"/>
              </a:rPr>
              <a:t>хозяевами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18967C-C6A7-0646-C623-7289D14DBFAD}"/>
              </a:ext>
            </a:extLst>
          </p:cNvPr>
          <p:cNvSpPr txBox="1"/>
          <p:nvPr/>
        </p:nvSpPr>
        <p:spPr>
          <a:xfrm>
            <a:off x="4654215" y="4082715"/>
            <a:ext cx="4136859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err="1">
                <a:latin typeface="Times New Roman"/>
                <a:ea typeface="Roboto Slab"/>
                <a:cs typeface="Roboto Slab"/>
              </a:rPr>
              <a:t>Масленица-душечка</a:t>
            </a:r>
            <a:r>
              <a:rPr lang="en-US" sz="2800">
                <a:latin typeface="Times New Roman"/>
                <a:ea typeface="Roboto Slab"/>
                <a:cs typeface="Roboto Slab"/>
              </a:rPr>
              <a:t>,</a:t>
            </a:r>
            <a:br>
              <a:rPr lang="en-US" sz="2800">
                <a:latin typeface="Times New Roman"/>
                <a:ea typeface="Roboto Slab"/>
                <a:cs typeface="Roboto Slab"/>
              </a:rPr>
            </a:br>
            <a:r>
              <a:rPr lang="en-US" sz="2800" err="1">
                <a:latin typeface="Times New Roman"/>
                <a:ea typeface="Roboto Slab"/>
                <a:cs typeface="Roboto Slab"/>
              </a:rPr>
              <a:t>Приходи</a:t>
            </a:r>
            <a:r>
              <a:rPr lang="en-US" sz="2800">
                <a:latin typeface="Times New Roman"/>
                <a:ea typeface="Roboto Slab"/>
                <a:cs typeface="Roboto Slab"/>
              </a:rPr>
              <a:t> к </a:t>
            </a:r>
            <a:r>
              <a:rPr lang="en-US" sz="2800" err="1">
                <a:latin typeface="Times New Roman"/>
                <a:ea typeface="Roboto Slab"/>
                <a:cs typeface="Roboto Slab"/>
              </a:rPr>
              <a:t>нам</a:t>
            </a:r>
            <a:r>
              <a:rPr lang="en-US" sz="2800">
                <a:latin typeface="Times New Roman"/>
                <a:ea typeface="Roboto Slab"/>
                <a:cs typeface="Roboto Slab"/>
              </a:rPr>
              <a:t> в </a:t>
            </a:r>
            <a:r>
              <a:rPr lang="en-US" sz="2800" err="1">
                <a:latin typeface="Times New Roman"/>
                <a:ea typeface="Roboto Slab"/>
                <a:cs typeface="Roboto Slab"/>
              </a:rPr>
              <a:t>дом</a:t>
            </a:r>
            <a:r>
              <a:rPr lang="en-US" sz="2800">
                <a:latin typeface="Times New Roman"/>
                <a:ea typeface="Roboto Slab"/>
                <a:cs typeface="Roboto Slab"/>
              </a:rPr>
              <a:t>,</a:t>
            </a:r>
            <a:br>
              <a:rPr lang="en-US" sz="2800">
                <a:latin typeface="Times New Roman"/>
                <a:ea typeface="Roboto Slab"/>
                <a:cs typeface="Roboto Slab"/>
              </a:rPr>
            </a:br>
            <a:r>
              <a:rPr lang="en-US" sz="2800" err="1">
                <a:latin typeface="Times New Roman"/>
                <a:ea typeface="Roboto Slab"/>
                <a:cs typeface="Roboto Slab"/>
              </a:rPr>
              <a:t>Выпей</a:t>
            </a:r>
            <a:r>
              <a:rPr lang="en-US" sz="2800">
                <a:latin typeface="Times New Roman"/>
                <a:ea typeface="Roboto Slab"/>
                <a:cs typeface="Roboto Slab"/>
              </a:rPr>
              <a:t> </a:t>
            </a:r>
            <a:r>
              <a:rPr lang="en-US" sz="2800" err="1">
                <a:latin typeface="Times New Roman"/>
                <a:ea typeface="Roboto Slab"/>
                <a:cs typeface="Roboto Slab"/>
              </a:rPr>
              <a:t>меда</a:t>
            </a:r>
            <a:r>
              <a:rPr lang="en-US" sz="2800">
                <a:latin typeface="Times New Roman"/>
                <a:ea typeface="Roboto Slab"/>
                <a:cs typeface="Roboto Slab"/>
              </a:rPr>
              <a:t> </a:t>
            </a:r>
            <a:r>
              <a:rPr lang="en-US" sz="2800" err="1">
                <a:latin typeface="Times New Roman"/>
                <a:ea typeface="Roboto Slab"/>
                <a:cs typeface="Roboto Slab"/>
              </a:rPr>
              <a:t>кружечку</a:t>
            </a:r>
            <a:r>
              <a:rPr lang="en-US" sz="2800">
                <a:latin typeface="Times New Roman"/>
                <a:ea typeface="Roboto Slab"/>
                <a:cs typeface="Roboto Slab"/>
              </a:rPr>
              <a:t>,</a:t>
            </a:r>
            <a:br>
              <a:rPr lang="en-US" sz="2800">
                <a:latin typeface="Times New Roman"/>
                <a:ea typeface="Roboto Slab"/>
                <a:cs typeface="Roboto Slab"/>
              </a:rPr>
            </a:br>
            <a:r>
              <a:rPr lang="en-US" sz="2800" err="1">
                <a:latin typeface="Times New Roman"/>
                <a:ea typeface="Roboto Slab"/>
                <a:cs typeface="Roboto Slab"/>
              </a:rPr>
              <a:t>Угостись</a:t>
            </a:r>
            <a:r>
              <a:rPr lang="en-US" sz="2800">
                <a:latin typeface="Times New Roman"/>
                <a:ea typeface="Roboto Slab"/>
                <a:cs typeface="Roboto Slab"/>
              </a:rPr>
              <a:t> </a:t>
            </a:r>
            <a:r>
              <a:rPr lang="en-US" sz="2800" err="1">
                <a:latin typeface="Times New Roman"/>
                <a:ea typeface="Roboto Slab"/>
                <a:cs typeface="Roboto Slab"/>
              </a:rPr>
              <a:t>блином</a:t>
            </a:r>
          </a:p>
          <a:p>
            <a:pPr algn="ctr"/>
            <a:endParaRPr lang="en-US" sz="3200">
              <a:latin typeface="Roboto Slab"/>
              <a:ea typeface="Roboto Slab"/>
              <a:cs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964303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A7A6B5-47EA-C434-341E-9BA1F8CB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>
                <a:solidFill>
                  <a:srgbClr val="FF0000"/>
                </a:solidFill>
                <a:latin typeface="Times New Roman"/>
                <a:cs typeface="Calibri Light" panose="020F0302020204030204"/>
              </a:rPr>
              <a:t>Приятного </a:t>
            </a:r>
            <a:r>
              <a:rPr lang="ru-RU" sz="4000" err="1">
                <a:solidFill>
                  <a:srgbClr val="FF0000"/>
                </a:solidFill>
                <a:latin typeface="Times New Roman"/>
                <a:cs typeface="Calibri Light" panose="020F0302020204030204"/>
              </a:rPr>
              <a:t>чайпития</a:t>
            </a:r>
            <a:r>
              <a:rPr lang="ru-RU" sz="4000">
                <a:solidFill>
                  <a:srgbClr val="FF0000"/>
                </a:solidFill>
                <a:latin typeface="Times New Roman"/>
                <a:cs typeface="Calibri Light" panose="020F0302020204030204"/>
              </a:rPr>
              <a:t>!</a:t>
            </a:r>
            <a:endParaRPr lang="ru-RU" sz="4000" err="1">
              <a:cs typeface="Calibri Light" panose="020F0302020204030204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A209DD8-03C4-ACD9-AC31-60D724F1C4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22" y="1443542"/>
            <a:ext cx="4001977" cy="5097730"/>
          </a:xfr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7DD21C-1B8F-4D40-8B02-D56E0516B7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62" y="1877199"/>
            <a:ext cx="3759620" cy="43876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E36834-9446-1E5D-015E-01B3ED02DFAE}"/>
              </a:ext>
            </a:extLst>
          </p:cNvPr>
          <p:cNvSpPr txBox="1"/>
          <p:nvPr/>
        </p:nvSpPr>
        <p:spPr>
          <a:xfrm>
            <a:off x="4293269" y="1967164"/>
            <a:ext cx="3926305" cy="31085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latin typeface="Times New Roman"/>
                <a:ea typeface="Roboto Slab"/>
                <a:cs typeface="Roboto Slab"/>
              </a:rPr>
              <a:t>В </a:t>
            </a:r>
            <a:r>
              <a:rPr lang="en-US" sz="2800" err="1">
                <a:latin typeface="Times New Roman"/>
                <a:ea typeface="Roboto Slab"/>
                <a:cs typeface="Roboto Slab"/>
              </a:rPr>
              <a:t>ожиданьи</a:t>
            </a:r>
            <a:r>
              <a:rPr lang="en-US" sz="2800">
                <a:latin typeface="Times New Roman"/>
                <a:ea typeface="Roboto Slab"/>
                <a:cs typeface="Roboto Slab"/>
              </a:rPr>
              <a:t> </a:t>
            </a:r>
            <a:r>
              <a:rPr lang="en-US" sz="2800" err="1">
                <a:latin typeface="Times New Roman"/>
                <a:ea typeface="Roboto Slab"/>
                <a:cs typeface="Roboto Slab"/>
              </a:rPr>
              <a:t>вешних</a:t>
            </a:r>
            <a:r>
              <a:rPr lang="en-US" sz="2800">
                <a:latin typeface="Times New Roman"/>
                <a:ea typeface="Roboto Slab"/>
                <a:cs typeface="Roboto Slab"/>
              </a:rPr>
              <a:t> </a:t>
            </a:r>
            <a:r>
              <a:rPr lang="en-US" sz="2800" err="1">
                <a:latin typeface="Times New Roman"/>
                <a:ea typeface="Roboto Slab"/>
                <a:cs typeface="Roboto Slab"/>
              </a:rPr>
              <a:t>дней</a:t>
            </a:r>
            <a:br>
              <a:rPr lang="en-US" sz="2800">
                <a:latin typeface="Times New Roman"/>
              </a:rPr>
            </a:br>
            <a:r>
              <a:rPr lang="en-US" sz="2800" err="1">
                <a:latin typeface="Times New Roman"/>
                <a:ea typeface="Roboto Slab"/>
                <a:cs typeface="Roboto Slab"/>
              </a:rPr>
              <a:t>Напечем</a:t>
            </a:r>
            <a:r>
              <a:rPr lang="en-US" sz="2800">
                <a:latin typeface="Times New Roman"/>
                <a:ea typeface="Roboto Slab"/>
                <a:cs typeface="Roboto Slab"/>
              </a:rPr>
              <a:t> </a:t>
            </a:r>
            <a:r>
              <a:rPr lang="en-US" sz="2800" err="1">
                <a:latin typeface="Times New Roman"/>
                <a:ea typeface="Roboto Slab"/>
                <a:cs typeface="Roboto Slab"/>
              </a:rPr>
              <a:t>блинов</a:t>
            </a:r>
            <a:r>
              <a:rPr lang="en-US" sz="2800">
                <a:latin typeface="Times New Roman"/>
                <a:ea typeface="Roboto Slab"/>
                <a:cs typeface="Roboto Slab"/>
              </a:rPr>
              <a:t> </a:t>
            </a:r>
            <a:r>
              <a:rPr lang="en-US" sz="2800" err="1">
                <a:latin typeface="Times New Roman"/>
                <a:ea typeface="Roboto Slab"/>
                <a:cs typeface="Roboto Slab"/>
              </a:rPr>
              <a:t>поболе</a:t>
            </a:r>
            <a:br>
              <a:rPr lang="en-US" sz="2800">
                <a:latin typeface="Times New Roman"/>
              </a:rPr>
            </a:br>
            <a:r>
              <a:rPr lang="en-US" sz="2800" err="1">
                <a:latin typeface="Times New Roman"/>
                <a:ea typeface="Roboto Slab"/>
                <a:cs typeface="Roboto Slab"/>
              </a:rPr>
              <a:t>Посдобней</a:t>
            </a:r>
            <a:r>
              <a:rPr lang="en-US" sz="2800">
                <a:latin typeface="Times New Roman"/>
                <a:ea typeface="Roboto Slab"/>
                <a:cs typeface="Roboto Slab"/>
              </a:rPr>
              <a:t> </a:t>
            </a:r>
            <a:r>
              <a:rPr lang="en-US" sz="2800" err="1">
                <a:latin typeface="Times New Roman"/>
                <a:ea typeface="Roboto Slab"/>
                <a:cs typeface="Roboto Slab"/>
              </a:rPr>
              <a:t>да</a:t>
            </a:r>
            <a:r>
              <a:rPr lang="en-US" sz="2800">
                <a:latin typeface="Times New Roman"/>
                <a:ea typeface="Roboto Slab"/>
                <a:cs typeface="Roboto Slab"/>
              </a:rPr>
              <a:t> </a:t>
            </a:r>
            <a:r>
              <a:rPr lang="en-US" sz="2800" err="1">
                <a:latin typeface="Times New Roman"/>
                <a:ea typeface="Roboto Slab"/>
                <a:cs typeface="Roboto Slab"/>
              </a:rPr>
              <a:t>посытней</a:t>
            </a:r>
            <a:r>
              <a:rPr lang="en-US" sz="2800">
                <a:latin typeface="Times New Roman"/>
                <a:ea typeface="Roboto Slab"/>
                <a:cs typeface="Roboto Slab"/>
              </a:rPr>
              <a:t> </a:t>
            </a:r>
            <a:br>
              <a:rPr lang="en-US" sz="2800">
                <a:latin typeface="Times New Roman"/>
              </a:rPr>
            </a:br>
            <a:r>
              <a:rPr lang="en-US" sz="2800">
                <a:latin typeface="Times New Roman"/>
                <a:ea typeface="Roboto Slab"/>
                <a:cs typeface="Roboto Slab"/>
              </a:rPr>
              <a:t>В </a:t>
            </a:r>
            <a:r>
              <a:rPr lang="en-US" sz="2800" err="1">
                <a:latin typeface="Times New Roman"/>
                <a:ea typeface="Roboto Slab"/>
                <a:cs typeface="Roboto Slab"/>
              </a:rPr>
              <a:t>честь</a:t>
            </a:r>
            <a:r>
              <a:rPr lang="en-US" sz="2800">
                <a:latin typeface="Times New Roman"/>
                <a:ea typeface="Roboto Slab"/>
                <a:cs typeface="Roboto Slab"/>
              </a:rPr>
              <a:t> </a:t>
            </a:r>
            <a:r>
              <a:rPr lang="en-US" sz="2800" err="1">
                <a:latin typeface="Times New Roman"/>
                <a:ea typeface="Roboto Slab"/>
                <a:cs typeface="Roboto Slab"/>
              </a:rPr>
              <a:t>весны</a:t>
            </a:r>
            <a:r>
              <a:rPr lang="en-US" sz="2800">
                <a:latin typeface="Times New Roman"/>
                <a:ea typeface="Roboto Slab"/>
                <a:cs typeface="Roboto Slab"/>
              </a:rPr>
              <a:t> у </a:t>
            </a:r>
            <a:r>
              <a:rPr lang="en-US" sz="2800" err="1">
                <a:latin typeface="Times New Roman"/>
                <a:ea typeface="Roboto Slab"/>
                <a:cs typeface="Roboto Slab"/>
              </a:rPr>
              <a:t>нас</a:t>
            </a:r>
            <a:r>
              <a:rPr lang="en-US" sz="2800">
                <a:latin typeface="Times New Roman"/>
                <a:ea typeface="Roboto Slab"/>
                <a:cs typeface="Roboto Slab"/>
              </a:rPr>
              <a:t> </a:t>
            </a:r>
            <a:r>
              <a:rPr lang="en-US" sz="2800" err="1">
                <a:latin typeface="Times New Roman"/>
                <a:ea typeface="Roboto Slab"/>
                <a:cs typeface="Roboto Slab"/>
              </a:rPr>
              <a:t>застолье</a:t>
            </a:r>
            <a:r>
              <a:rPr lang="en-US" sz="2800">
                <a:latin typeface="Times New Roman"/>
                <a:ea typeface="Roboto Slab"/>
                <a:cs typeface="Roboto Slab"/>
              </a:rPr>
              <a:t>! </a:t>
            </a:r>
            <a:endParaRPr lang="en-US" sz="2800">
              <a:latin typeface="Times New Roman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97577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7CCA24-76B9-4CD1-3F73-ED16AC0C2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>
                <a:solidFill>
                  <a:srgbClr val="FF0000"/>
                </a:solidFill>
                <a:latin typeface="Times New Roman"/>
                <a:cs typeface="Calibri Light"/>
              </a:rPr>
              <a:t>Спасибо за внимание!!!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32FBAA-BD9D-8ADA-E7B0-5CD58B6E57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6876" y="4433594"/>
            <a:ext cx="5127938" cy="197948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ctr">
              <a:buNone/>
            </a:pPr>
            <a:r>
              <a:rPr lang="ru-RU">
                <a:latin typeface="Times New Roman"/>
                <a:cs typeface="Calibri" panose="020F0502020204030204"/>
              </a:rPr>
              <a:t>Подготовила: Воспитатель Кулешова Т.В.</a:t>
            </a:r>
            <a:endParaRPr lang="ru-RU">
              <a:latin typeface="Calibri" panose="020F0502020204030204"/>
              <a:cs typeface="Calibri" panose="020F0502020204030204"/>
            </a:endParaRPr>
          </a:p>
          <a:p>
            <a:pPr marL="0" indent="0" algn="ctr">
              <a:buNone/>
            </a:pPr>
            <a:r>
              <a:rPr lang="ru-RU">
                <a:latin typeface="Times New Roman"/>
                <a:cs typeface="Calibri" panose="020F0502020204030204"/>
              </a:rPr>
              <a:t>"ПНИ для детей "Подсолнух"</a:t>
            </a:r>
            <a:endParaRPr lang="ru-RU">
              <a:latin typeface="Times New Roman"/>
              <a:cs typeface="Times New Roman"/>
            </a:endParaRPr>
          </a:p>
          <a:p>
            <a:pPr marL="0" indent="0" algn="ctr">
              <a:buNone/>
            </a:pPr>
            <a:r>
              <a:rPr lang="ru-RU">
                <a:latin typeface="Times New Roman"/>
                <a:cs typeface="Calibri" panose="020F0502020204030204"/>
              </a:rPr>
              <a:t>г. Красноярск</a:t>
            </a:r>
          </a:p>
          <a:p>
            <a:pPr marL="0" indent="0" algn="just">
              <a:buNone/>
            </a:pPr>
            <a:endParaRPr lang="ru-RU">
              <a:latin typeface="Times New Roman"/>
              <a:cs typeface="Calibri" panose="020F0502020204030204"/>
            </a:endParaRPr>
          </a:p>
          <a:p>
            <a:pPr marL="0" indent="0" algn="just">
              <a:buNone/>
            </a:pPr>
            <a:endParaRPr lang="ru-RU">
              <a:latin typeface="Times New Roman"/>
              <a:cs typeface="Calibri" panose="020F0502020204030204"/>
            </a:endParaRPr>
          </a:p>
          <a:p>
            <a:pPr marL="0" indent="0" algn="just">
              <a:buNone/>
            </a:pPr>
            <a:endParaRPr lang="ru-RU">
              <a:latin typeface="Times New Roman"/>
              <a:cs typeface="Calibri" panose="020F0502020204030204"/>
            </a:endParaRPr>
          </a:p>
        </p:txBody>
      </p:sp>
      <p:pic>
        <p:nvPicPr>
          <p:cNvPr id="4" name="Рисунок 3" descr="Изображение выглядит как текст, плакат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81F2D74A-4BE4-297D-87C7-266E1C7E6D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288" y="1975682"/>
            <a:ext cx="5544353" cy="435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6118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9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Добрый день дорогие гости!  Я хотела бы поделиться с вами фотоотчетом мастер класса по выпеканию блинов со своими воспитанницами "ПНИ для детей "Подсолнух" г. Крвсноярск </vt:lpstr>
      <vt:lpstr>Презентация PowerPoint</vt:lpstr>
      <vt:lpstr>Основные ингридиенты</vt:lpstr>
      <vt:lpstr>Замес теста</vt:lpstr>
      <vt:lpstr>Первый блин комом</vt:lpstr>
      <vt:lpstr>Эх, за работу !!!</vt:lpstr>
      <vt:lpstr>Сервировка стола</vt:lpstr>
      <vt:lpstr>Приятного чайпития!</vt:lpstr>
      <vt:lpstr>Спасибо за внимание!!!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bori1408@mail.ru</dc:creator>
  <cp:revision>2</cp:revision>
  <dcterms:created xsi:type="dcterms:W3CDTF">2024-03-16T15:35:03Z</dcterms:created>
  <dcterms:modified xsi:type="dcterms:W3CDTF">2024-03-17T05:20:49Z</dcterms:modified>
</cp:coreProperties>
</file>