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8" r:id="rId2"/>
    <p:sldId id="256" r:id="rId3"/>
    <p:sldId id="260" r:id="rId4"/>
    <p:sldId id="261" r:id="rId5"/>
    <p:sldId id="257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279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60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046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19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213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211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678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4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71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745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941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2/26/2023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71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412776"/>
            <a:ext cx="86764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Пеет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пеет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педенки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/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Педенкине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ӊ </a:t>
            </a:r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соданки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Саасханах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сайрап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одыр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just"/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Санап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сапсам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 – он </a:t>
            </a:r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алты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754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6163" y="2636912"/>
            <a:ext cx="7488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err="1">
                <a:latin typeface="Arial" panose="020B0604020202020204" pitchFamily="34" charset="0"/>
                <a:cs typeface="Arial" panose="020B0604020202020204" pitchFamily="34" charset="0"/>
              </a:rPr>
              <a:t>Ипчі</a:t>
            </a:r>
            <a:r>
              <a:rPr lang="ru-RU" sz="6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6000" dirty="0" err="1">
                <a:latin typeface="Arial" panose="020B0604020202020204" pitchFamily="34" charset="0"/>
                <a:cs typeface="Arial" panose="020B0604020202020204" pitchFamily="34" charset="0"/>
              </a:rPr>
              <a:t>одырча</a:t>
            </a:r>
            <a:r>
              <a:rPr lang="ru-RU" sz="6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6000" dirty="0" err="1">
                <a:latin typeface="Arial" panose="020B0604020202020204" pitchFamily="34" charset="0"/>
                <a:cs typeface="Arial" panose="020B0604020202020204" pitchFamily="34" charset="0"/>
              </a:rPr>
              <a:t>іҷе</a:t>
            </a:r>
            <a:r>
              <a:rPr lang="ru-RU" sz="6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6000" dirty="0" err="1">
                <a:latin typeface="Arial" panose="020B0604020202020204" pitchFamily="34" charset="0"/>
                <a:cs typeface="Arial" panose="020B0604020202020204" pitchFamily="34" charset="0"/>
              </a:rPr>
              <a:t>ылғапча</a:t>
            </a:r>
            <a:r>
              <a:rPr lang="ru-RU" sz="6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6000" dirty="0" err="1">
                <a:latin typeface="Arial" panose="020B0604020202020204" pitchFamily="34" charset="0"/>
                <a:cs typeface="Arial" panose="020B0604020202020204" pitchFamily="34" charset="0"/>
              </a:rPr>
              <a:t>інек</a:t>
            </a:r>
            <a:r>
              <a:rPr lang="ru-RU" sz="6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6000" dirty="0" err="1">
                <a:latin typeface="Arial" panose="020B0604020202020204" pitchFamily="34" charset="0"/>
                <a:cs typeface="Arial" panose="020B0604020202020204" pitchFamily="34" charset="0"/>
              </a:rPr>
              <a:t>ысча</a:t>
            </a:r>
            <a:endParaRPr lang="ru-RU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908720"/>
            <a:ext cx="30861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Иділіс</a:t>
            </a:r>
            <a:endParaRPr lang="ru-RU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93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02" t="28706" r="34720" b="41257"/>
          <a:stretch/>
        </p:blipFill>
        <p:spPr bwMode="auto">
          <a:xfrm>
            <a:off x="267239" y="1268760"/>
            <a:ext cx="8640960" cy="507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51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126" t="31157" r="36776" b="57023"/>
          <a:stretch/>
        </p:blipFill>
        <p:spPr bwMode="auto">
          <a:xfrm>
            <a:off x="295157" y="1268760"/>
            <a:ext cx="8573911" cy="236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8952" y="4077072"/>
            <a:ext cx="8764749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Пілерге</a:t>
            </a: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кирек</a:t>
            </a: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</a:p>
          <a:p>
            <a:pPr algn="just"/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Ниме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итче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Ниме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итчелер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latin typeface="Arial" panose="020B0604020202020204" pitchFamily="34" charset="0"/>
                <a:cs typeface="Arial" panose="020B0604020202020204" pitchFamily="34" charset="0"/>
              </a:rPr>
              <a:t>сурығларға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latin typeface="Arial" panose="020B0604020202020204" pitchFamily="34" charset="0"/>
                <a:cs typeface="Arial" panose="020B0604020202020204" pitchFamily="34" charset="0"/>
              </a:rPr>
              <a:t>нандырчатхан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latin typeface="Arial" panose="020B0604020202020204" pitchFamily="34" charset="0"/>
                <a:cs typeface="Arial" panose="020B0604020202020204" pitchFamily="34" charset="0"/>
              </a:rPr>
              <a:t>сӧстер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иділіс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latin typeface="Arial" panose="020B0604020202020204" pitchFamily="34" charset="0"/>
                <a:cs typeface="Arial" panose="020B0604020202020204" pitchFamily="34" charset="0"/>
              </a:rPr>
              <a:t>тіп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latin typeface="Arial" panose="020B0604020202020204" pitchFamily="34" charset="0"/>
                <a:cs typeface="Arial" panose="020B0604020202020204" pitchFamily="34" charset="0"/>
              </a:rPr>
              <a:t>адалчалар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пасча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пасчалар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сегірче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сегірчеер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одырча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одырчалар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5157" y="476672"/>
            <a:ext cx="305083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 err="1" smtClean="0"/>
              <a:t>Саасхан</a:t>
            </a:r>
            <a:r>
              <a:rPr lang="ru-RU" sz="2800" dirty="0" smtClean="0"/>
              <a:t> </a:t>
            </a:r>
            <a:r>
              <a:rPr lang="ru-RU" sz="2800" dirty="0" err="1" smtClean="0"/>
              <a:t>сайрапча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3553852"/>
            <a:ext cx="243701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 err="1"/>
              <a:t>Оолах</a:t>
            </a:r>
            <a:r>
              <a:rPr lang="ru-RU" sz="2800" dirty="0"/>
              <a:t> </a:t>
            </a:r>
            <a:r>
              <a:rPr lang="ru-RU" sz="2800" dirty="0" err="1" smtClean="0"/>
              <a:t>чӱгӱрче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90307" y="476672"/>
            <a:ext cx="297831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 err="1"/>
              <a:t>Хызыҷах</a:t>
            </a:r>
            <a:r>
              <a:rPr lang="ru-RU" sz="2800" dirty="0"/>
              <a:t> </a:t>
            </a:r>
            <a:r>
              <a:rPr lang="ru-RU" sz="2800" dirty="0" err="1"/>
              <a:t>ырлапча</a:t>
            </a:r>
            <a:r>
              <a:rPr lang="ru-RU" sz="2800" dirty="0"/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33727" y="3555453"/>
            <a:ext cx="263078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/>
              <a:t>Самолет </a:t>
            </a:r>
            <a:r>
              <a:rPr lang="ru-RU" sz="2800" dirty="0" err="1"/>
              <a:t>учухча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252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13941" y="808364"/>
            <a:ext cx="2808312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7200" dirty="0" err="1">
                <a:latin typeface="Arial" panose="020B0604020202020204" pitchFamily="34" charset="0"/>
                <a:cs typeface="Arial" panose="020B0604020202020204" pitchFamily="34" charset="0"/>
              </a:rPr>
              <a:t>Иділіс</a:t>
            </a:r>
            <a:endParaRPr lang="ru-RU" sz="7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8757" y="2564904"/>
            <a:ext cx="4429340" cy="175432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5400" dirty="0" err="1"/>
              <a:t>Ниме</a:t>
            </a:r>
            <a:r>
              <a:rPr lang="ru-RU" sz="5400" dirty="0"/>
              <a:t> </a:t>
            </a:r>
            <a:r>
              <a:rPr lang="ru-RU" sz="5400" dirty="0" err="1"/>
              <a:t>итче</a:t>
            </a:r>
            <a:r>
              <a:rPr lang="ru-RU" sz="5400" dirty="0" smtClean="0"/>
              <a:t>? </a:t>
            </a:r>
          </a:p>
          <a:p>
            <a:r>
              <a:rPr lang="ru-RU" sz="5400" dirty="0" smtClean="0"/>
              <a:t>(Что делает?) </a:t>
            </a: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4653136"/>
            <a:ext cx="4799642" cy="175432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5400" dirty="0" err="1"/>
              <a:t>Ниме</a:t>
            </a:r>
            <a:r>
              <a:rPr lang="ru-RU" sz="5400" dirty="0"/>
              <a:t> </a:t>
            </a:r>
            <a:r>
              <a:rPr lang="ru-RU" sz="5400" dirty="0" err="1"/>
              <a:t>итчелер</a:t>
            </a:r>
            <a:r>
              <a:rPr lang="ru-RU" sz="5400" dirty="0" smtClean="0"/>
              <a:t>?</a:t>
            </a:r>
          </a:p>
          <a:p>
            <a:r>
              <a:rPr lang="ru-RU" sz="5400" dirty="0" smtClean="0"/>
              <a:t>(Что делают?) </a:t>
            </a:r>
            <a:endParaRPr lang="ru-RU" sz="5400" dirty="0"/>
          </a:p>
        </p:txBody>
      </p:sp>
      <p:cxnSp>
        <p:nvCxnSpPr>
          <p:cNvPr id="8" name="Прямая со стрелкой 7"/>
          <p:cNvCxnSpPr>
            <a:stCxn id="4" idx="2"/>
            <a:endCxn id="5" idx="0"/>
          </p:cNvCxnSpPr>
          <p:nvPr/>
        </p:nvCxnSpPr>
        <p:spPr>
          <a:xfrm flipH="1">
            <a:off x="2503427" y="2008693"/>
            <a:ext cx="2214670" cy="556211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718097" y="2008693"/>
            <a:ext cx="1942135" cy="2788459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815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880320" cy="2860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757" y="265364"/>
            <a:ext cx="3080153" cy="2856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8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</TotalTime>
  <Words>86</Words>
  <Application>Microsoft Office PowerPoint</Application>
  <PresentationFormat>Экран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ТАНЯ</cp:lastModifiedBy>
  <cp:revision>8</cp:revision>
  <dcterms:created xsi:type="dcterms:W3CDTF">2023-02-26T10:16:03Z</dcterms:created>
  <dcterms:modified xsi:type="dcterms:W3CDTF">2023-02-26T15:13:38Z</dcterms:modified>
</cp:coreProperties>
</file>