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8" r:id="rId3"/>
    <p:sldId id="286" r:id="rId4"/>
    <p:sldId id="290" r:id="rId5"/>
    <p:sldId id="289" r:id="rId6"/>
    <p:sldId id="293" r:id="rId7"/>
    <p:sldId id="292" r:id="rId8"/>
    <p:sldId id="294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914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5DA2F-D518-4166-846E-E5ED3814FAFD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20265-C5B6-491C-856B-9E9AF4477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40768"/>
            <a:ext cx="7056784" cy="25922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 учебная презентация занятия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программе «Раз-ступенька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два-ступенька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учащихся 5-6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лет. Занятие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17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«Числа и цифры. Сложение 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вычитание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сюжетом: «Царевна лягушка»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48681"/>
            <a:ext cx="8147248" cy="1051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5805264"/>
            <a:ext cx="3957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Кукушкина В.В.,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едагог дополнительного образования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4896544" cy="119675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 на занятии!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василиса премудрая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969499"/>
            <a:ext cx="7560840" cy="56062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llustrators.ru/uploads/illustration/image/1543459/main_%D1%86%D0%B0%D1%80%D0%B5%D0%B2%D0%BD%D0%B0_%D0%BB%D1%8F%D0%B3%D1%83%D1%88%D0%BA%D0%B0_%D0%BF%D1%80%D0%B0%D0%B2%D0%BA%D0%B0%D0%92%D0%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127"/>
            <a:ext cx="9144000" cy="6884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632848" cy="72008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Задание. Найди признак разбиения и составь все возможные равенства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H:\презентации математика\игралочка-5леткки\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0F1EB"/>
              </a:clrFrom>
              <a:clrTo>
                <a:srgbClr val="F0F1EB">
                  <a:alpha val="0"/>
                </a:srgbClr>
              </a:clrTo>
            </a:clrChange>
            <a:lum bright="-10000" contrast="40000"/>
          </a:blip>
          <a:srcRect l="10704" t="23966" r="10976" b="42991"/>
          <a:stretch>
            <a:fillRect/>
          </a:stretch>
        </p:blipFill>
        <p:spPr bwMode="auto">
          <a:xfrm>
            <a:off x="395536" y="1340768"/>
            <a:ext cx="8711908" cy="52425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331640" y="299695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299695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0152" y="299695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220071" y="3501008"/>
            <a:ext cx="43928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059832" y="4293096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588224" y="4293096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827584" y="5085184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563888" y="5085184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827584" y="5949280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652120" y="5949280"/>
            <a:ext cx="43928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724128" y="3501008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827584" y="4293096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220072" y="4293096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331640" y="5085184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331640" y="5949280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652120" y="5085184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DE6"/>
              </a:clrFrom>
              <a:clrTo>
                <a:srgbClr val="F0ED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3491880" y="5949280"/>
            <a:ext cx="1296144" cy="41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1331640" y="37890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91880" y="37890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40152" y="378904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5656" y="465313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95936" y="465313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56176" y="4653136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75656" y="544522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95936" y="5445224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56176" y="5445224"/>
            <a:ext cx="41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6048672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Задание. Подбери знак. Как найти целое? Как найти часть?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H:\презентации математика\игралочка-5леткки\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EBEAE5"/>
              </a:clrFrom>
              <a:clrTo>
                <a:srgbClr val="EBEAE5">
                  <a:alpha val="0"/>
                </a:srgbClr>
              </a:clrTo>
            </a:clrChange>
            <a:lum bright="-10000" contrast="40000"/>
          </a:blip>
          <a:srcRect l="11480" t="63209" r="9014" b="24228"/>
          <a:stretch>
            <a:fillRect/>
          </a:stretch>
        </p:blipFill>
        <p:spPr bwMode="auto">
          <a:xfrm>
            <a:off x="436060" y="4077072"/>
            <a:ext cx="8096380" cy="1824648"/>
          </a:xfrm>
          <a:prstGeom prst="rect">
            <a:avLst/>
          </a:prstGeom>
          <a:noFill/>
        </p:spPr>
      </p:pic>
      <p:sp>
        <p:nvSpPr>
          <p:cNvPr id="26626" name="AutoShape 2" descr="https://s0.slide-share.ru/s_slide/96191ccc4877200b4fc4909da863db3a/83d30c9a-c16f-4404-a5a0-4cbc7b7ff1b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s0.slide-share.ru/s_slide/96191ccc4877200b4fc4909da863db3a/83d30c9a-c16f-4404-a5a0-4cbc7b7ff1b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11" descr="https://fsd.multiurok.ru/html/2021/10/21/s_61713fc5b2d3c/img12.jpg"/>
          <p:cNvPicPr>
            <a:picLocks noChangeAspect="1" noChangeArrowheads="1"/>
          </p:cNvPicPr>
          <p:nvPr/>
        </p:nvPicPr>
        <p:blipFill>
          <a:blip r:embed="rId4" cstate="print"/>
          <a:srcRect l="7670" t="12001" r="10565" b="42969"/>
          <a:stretch>
            <a:fillRect/>
          </a:stretch>
        </p:blipFill>
        <p:spPr bwMode="auto">
          <a:xfrm>
            <a:off x="5148064" y="1340768"/>
            <a:ext cx="3312368" cy="1368152"/>
          </a:xfrm>
          <a:prstGeom prst="rect">
            <a:avLst/>
          </a:prstGeom>
          <a:noFill/>
        </p:spPr>
      </p:pic>
      <p:pic>
        <p:nvPicPr>
          <p:cNvPr id="9" name="Picture 11" descr="https://fsd.multiurok.ru/html/2021/10/21/s_61713fc5b2d3c/img12.jpg"/>
          <p:cNvPicPr>
            <a:picLocks noChangeAspect="1" noChangeArrowheads="1"/>
          </p:cNvPicPr>
          <p:nvPr/>
        </p:nvPicPr>
        <p:blipFill>
          <a:blip r:embed="rId4" cstate="print"/>
          <a:srcRect l="76410" t="12001" r="8501" b="43290"/>
          <a:stretch>
            <a:fillRect/>
          </a:stretch>
        </p:blipFill>
        <p:spPr bwMode="auto">
          <a:xfrm>
            <a:off x="467544" y="1268760"/>
            <a:ext cx="648072" cy="1440160"/>
          </a:xfrm>
          <a:prstGeom prst="rect">
            <a:avLst/>
          </a:prstGeom>
          <a:noFill/>
        </p:spPr>
      </p:pic>
      <p:sp>
        <p:nvSpPr>
          <p:cNvPr id="10" name="Плюс 9"/>
          <p:cNvSpPr/>
          <p:nvPr/>
        </p:nvSpPr>
        <p:spPr>
          <a:xfrm>
            <a:off x="1115616" y="1772816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11" descr="https://fsd.multiurok.ru/html/2021/10/21/s_61713fc5b2d3c/img12.jpg"/>
          <p:cNvPicPr>
            <a:picLocks noChangeAspect="1" noChangeArrowheads="1"/>
          </p:cNvPicPr>
          <p:nvPr/>
        </p:nvPicPr>
        <p:blipFill>
          <a:blip r:embed="rId4" cstate="print"/>
          <a:srcRect l="51261" t="12001" r="31973" b="45525"/>
          <a:stretch>
            <a:fillRect/>
          </a:stretch>
        </p:blipFill>
        <p:spPr bwMode="auto">
          <a:xfrm>
            <a:off x="1691680" y="1268760"/>
            <a:ext cx="720080" cy="1368152"/>
          </a:xfrm>
          <a:prstGeom prst="rect">
            <a:avLst/>
          </a:prstGeom>
          <a:noFill/>
        </p:spPr>
      </p:pic>
      <p:sp>
        <p:nvSpPr>
          <p:cNvPr id="12" name="Равно 11"/>
          <p:cNvSpPr/>
          <p:nvPr/>
        </p:nvSpPr>
        <p:spPr>
          <a:xfrm>
            <a:off x="2411760" y="1772816"/>
            <a:ext cx="432048" cy="504056"/>
          </a:xfrm>
          <a:prstGeom prst="mathEqual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Picture 11" descr="https://fsd.multiurok.ru/html/2021/10/21/s_61713fc5b2d3c/img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70" t="12001" r="62151" b="45525"/>
          <a:stretch>
            <a:fillRect/>
          </a:stretch>
        </p:blipFill>
        <p:spPr bwMode="auto">
          <a:xfrm>
            <a:off x="2699792" y="1268760"/>
            <a:ext cx="1296144" cy="1368152"/>
          </a:xfrm>
          <a:prstGeom prst="rect">
            <a:avLst/>
          </a:prstGeom>
          <a:noFill/>
        </p:spPr>
      </p:pic>
      <p:sp>
        <p:nvSpPr>
          <p:cNvPr id="15" name="Минус 14"/>
          <p:cNvSpPr/>
          <p:nvPr/>
        </p:nvSpPr>
        <p:spPr>
          <a:xfrm>
            <a:off x="6372200" y="1916832"/>
            <a:ext cx="360040" cy="504056"/>
          </a:xfrm>
          <a:prstGeom prst="mathMinu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 15"/>
          <p:cNvSpPr/>
          <p:nvPr/>
        </p:nvSpPr>
        <p:spPr>
          <a:xfrm>
            <a:off x="7524328" y="1844824"/>
            <a:ext cx="432048" cy="504056"/>
          </a:xfrm>
          <a:prstGeom prst="mathEqual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38610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38610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6296" y="386104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люс 19"/>
          <p:cNvSpPr/>
          <p:nvPr/>
        </p:nvSpPr>
        <p:spPr>
          <a:xfrm>
            <a:off x="3707904" y="4293096"/>
            <a:ext cx="432048" cy="504056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699792" y="465313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4" y="465313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24328" y="465313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Минус 23"/>
          <p:cNvSpPr/>
          <p:nvPr/>
        </p:nvSpPr>
        <p:spPr>
          <a:xfrm>
            <a:off x="4211960" y="5013176"/>
            <a:ext cx="432048" cy="576064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560840" cy="936104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Дорисуй и соедини с нужными равенствами. Что ты замечаешь?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H:\презентации математика\игралочка-5леткки\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EEEDE9"/>
              </a:clrFrom>
              <a:clrTo>
                <a:srgbClr val="EEEDE9">
                  <a:alpha val="0"/>
                </a:srgbClr>
              </a:clrTo>
            </a:clrChange>
            <a:lum bright="-10000" contrast="40000"/>
          </a:blip>
          <a:srcRect l="16175" t="82150" r="9014" b="5091"/>
          <a:stretch>
            <a:fillRect/>
          </a:stretch>
        </p:blipFill>
        <p:spPr bwMode="auto">
          <a:xfrm>
            <a:off x="467544" y="1700808"/>
            <a:ext cx="8064896" cy="1961731"/>
          </a:xfrm>
          <a:prstGeom prst="rect">
            <a:avLst/>
          </a:prstGeom>
          <a:noFill/>
        </p:spPr>
      </p:pic>
      <p:pic>
        <p:nvPicPr>
          <p:cNvPr id="6" name="Picture 1" descr="H:\презентации математика\игралочка-5леткки\3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AE5"/>
              </a:clrFrom>
              <a:clrTo>
                <a:srgbClr val="EBEAE5">
                  <a:alpha val="0"/>
                </a:srgbClr>
              </a:clrTo>
            </a:clrChange>
            <a:lum bright="-10000" contrast="40000"/>
          </a:blip>
          <a:srcRect l="11480" t="63209" r="76005" b="24228"/>
          <a:stretch>
            <a:fillRect/>
          </a:stretch>
        </p:blipFill>
        <p:spPr bwMode="auto">
          <a:xfrm>
            <a:off x="7380312" y="4797152"/>
            <a:ext cx="1224136" cy="17526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43608" y="1628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628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162880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699792" y="2132856"/>
            <a:ext cx="432048" cy="37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>
            <a:off x="6084168" y="2420888"/>
            <a:ext cx="504056" cy="86409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59632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263691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2080" y="2636912"/>
            <a:ext cx="482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55575" y="3068960"/>
            <a:ext cx="1256469" cy="43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 стрелкой 19"/>
          <p:cNvCxnSpPr/>
          <p:nvPr/>
        </p:nvCxnSpPr>
        <p:spPr>
          <a:xfrm flipV="1">
            <a:off x="6156176" y="2204864"/>
            <a:ext cx="432048" cy="108012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Задание. Составь по картинкам задачи, реши их и соедини с нужными равенствами. Что ты замечаешь?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H:\презентации математика\игралочка-5леткки\3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AE5"/>
              </a:clrFrom>
              <a:clrTo>
                <a:srgbClr val="EBEAE5">
                  <a:alpha val="0"/>
                </a:srgbClr>
              </a:clrTo>
            </a:clrChange>
            <a:lum bright="-10000" contrast="40000"/>
          </a:blip>
          <a:srcRect l="11480" t="63209" r="76005" b="24228"/>
          <a:stretch>
            <a:fillRect/>
          </a:stretch>
        </p:blipFill>
        <p:spPr bwMode="auto">
          <a:xfrm>
            <a:off x="4067944" y="5105360"/>
            <a:ext cx="1224136" cy="1752640"/>
          </a:xfrm>
          <a:prstGeom prst="rect">
            <a:avLst/>
          </a:prstGeom>
          <a:noFill/>
        </p:spPr>
      </p:pic>
      <p:pic>
        <p:nvPicPr>
          <p:cNvPr id="28674" name="Picture 2" descr="H:\презентации математика\игралочка-5леткки\3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lum bright="-10000" contrast="40000"/>
          </a:blip>
          <a:srcRect l="9781" t="11740" r="11422" b="61713"/>
          <a:stretch>
            <a:fillRect/>
          </a:stretch>
        </p:blipFill>
        <p:spPr bwMode="auto">
          <a:xfrm>
            <a:off x="611560" y="1196752"/>
            <a:ext cx="7941937" cy="4536504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>
            <a:off x="3347864" y="2708920"/>
            <a:ext cx="360040" cy="208823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347864" y="3140968"/>
            <a:ext cx="360040" cy="136815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436096" y="1628800"/>
            <a:ext cx="288032" cy="50405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436096" y="3933056"/>
            <a:ext cx="360040" cy="93610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Задание. Найди закономерность. Соедини пустые круги с пропущенными числами.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:\презентации математика\игралочка-5леткки\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lum bright="-10000" contrast="40000"/>
          </a:blip>
          <a:srcRect l="9039" t="46774" r="11874" b="28273"/>
          <a:stretch>
            <a:fillRect/>
          </a:stretch>
        </p:blipFill>
        <p:spPr bwMode="auto">
          <a:xfrm>
            <a:off x="611560" y="1124744"/>
            <a:ext cx="8000890" cy="5040560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3635896" y="2708920"/>
            <a:ext cx="144016" cy="72008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19872" y="2708920"/>
            <a:ext cx="576064" cy="64807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148064" y="2708920"/>
            <a:ext cx="2808312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987824" y="2708920"/>
            <a:ext cx="5472608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707904" y="3717032"/>
            <a:ext cx="1872208" cy="648072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139952" y="3717032"/>
            <a:ext cx="144016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372200" y="3717032"/>
            <a:ext cx="1584176" cy="64807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020272" y="3573016"/>
            <a:ext cx="1440160" cy="72008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 Задание. Продолжи  ряд.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H:\презентации математика\игралочка-5леткки\3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AE5"/>
              </a:clrFrom>
              <a:clrTo>
                <a:srgbClr val="EBEAE5">
                  <a:alpha val="0"/>
                </a:srgbClr>
              </a:clrTo>
            </a:clrChange>
            <a:lum bright="-10000" contrast="40000"/>
          </a:blip>
          <a:srcRect l="11480" t="63209" r="76005" b="24228"/>
          <a:stretch>
            <a:fillRect/>
          </a:stretch>
        </p:blipFill>
        <p:spPr bwMode="auto">
          <a:xfrm>
            <a:off x="7380312" y="4797152"/>
            <a:ext cx="1224136" cy="1752640"/>
          </a:xfrm>
          <a:prstGeom prst="rect">
            <a:avLst/>
          </a:prstGeom>
          <a:noFill/>
        </p:spPr>
      </p:pic>
      <p:pic>
        <p:nvPicPr>
          <p:cNvPr id="28674" name="Picture 2" descr="H:\презентации математика\игралочка-5леткки\3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lum bright="-10000" contrast="40000"/>
          </a:blip>
          <a:srcRect l="9734" t="77815" r="9475" b="17775"/>
          <a:stretch>
            <a:fillRect/>
          </a:stretch>
        </p:blipFill>
        <p:spPr bwMode="auto">
          <a:xfrm>
            <a:off x="539553" y="1772816"/>
            <a:ext cx="7992888" cy="622245"/>
          </a:xfrm>
          <a:prstGeom prst="rect">
            <a:avLst/>
          </a:prstGeom>
          <a:noFill/>
        </p:spPr>
      </p:pic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644008" y="1910364"/>
            <a:ext cx="377005" cy="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305557" y="1916832"/>
            <a:ext cx="334807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7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940153" y="1916832"/>
            <a:ext cx="355240" cy="34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588224" y="1916832"/>
            <a:ext cx="377005" cy="34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236296" y="1916832"/>
            <a:ext cx="334807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884367" y="1844824"/>
            <a:ext cx="432049" cy="42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5205_55-p-fon-dlya-prezentatsii-russkii-narodnii-sti-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fs.znanio.ru/d5af0e/b8/68/b6d72e369e4a5f57687d3356cbbd366d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5" t="18500" r="6387" b="8001"/>
          <a:stretch>
            <a:fillRect/>
          </a:stretch>
        </p:blipFill>
        <p:spPr bwMode="auto">
          <a:xfrm>
            <a:off x="1979712" y="1844824"/>
            <a:ext cx="5544616" cy="36273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200800" cy="13681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 свою работу на занятии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132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Интерактивная учебная презентация занятия по программе «Раз-ступенька, два-ступенька»  для учащихся 5-6 лет. Занятие № 17  Тема: «Числа и цифры. Сложение и вычитание  с сюжетом: «Царевна лягушка»</vt:lpstr>
      <vt:lpstr>Слайд 2</vt:lpstr>
      <vt:lpstr>1 Задание. Найди признак разбиения и составь все возможные равенства</vt:lpstr>
      <vt:lpstr>2 Задание. Подбери знак. Как найти целое? Как найти часть?</vt:lpstr>
      <vt:lpstr>3 Задание. Дорисуй и соедини с нужными равенствами. Что ты замечаешь?</vt:lpstr>
      <vt:lpstr>4 Задание. Составь по картинкам задачи, реши их и соедини с нужными равенствами. Что ты замечаешь?</vt:lpstr>
      <vt:lpstr>5 Задание. Найди закономерность. Соедини пустые круги с пропущенными числами.</vt:lpstr>
      <vt:lpstr>6 Задание. Продолжи  ряд.</vt:lpstr>
      <vt:lpstr>Оцени свою работу на занятии</vt:lpstr>
      <vt:lpstr>Спасибо за работу на занятии!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программе «Раз-ступенька, два-ступенька»  для учащихся 5-6 лет Занятие № 1 Тема: «Числа и цифры от 1 до 8, с сюжетом  «В магазине игрушек»</dc:title>
  <dc:creator>Кукушкины</dc:creator>
  <cp:lastModifiedBy>Кукушкины</cp:lastModifiedBy>
  <cp:revision>138</cp:revision>
  <dcterms:created xsi:type="dcterms:W3CDTF">2022-07-08T09:07:57Z</dcterms:created>
  <dcterms:modified xsi:type="dcterms:W3CDTF">2024-03-17T05:56:13Z</dcterms:modified>
</cp:coreProperties>
</file>