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88" r:id="rId3"/>
    <p:sldId id="295" r:id="rId4"/>
    <p:sldId id="297" r:id="rId5"/>
    <p:sldId id="296" r:id="rId6"/>
    <p:sldId id="299" r:id="rId7"/>
    <p:sldId id="298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B686D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8805" autoAdjust="0"/>
    <p:restoredTop sz="86441" autoAdjust="0"/>
  </p:normalViewPr>
  <p:slideViewPr>
    <p:cSldViewPr>
      <p:cViewPr>
        <p:scale>
          <a:sx n="48" d="100"/>
          <a:sy n="48" d="100"/>
        </p:scale>
        <p:origin x="-552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3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55DA2F-D518-4166-846E-E5ED3814FAFD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A20265-C5B6-491C-856B-9E9AF4477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jpe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s://catherineasquithgallery.com/uploads/posts/2021-02/1613465205_55-p-fon-dlya-prezentatsii-russkii-narodnii-sti-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412776"/>
            <a:ext cx="7560840" cy="25922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Интерактивная учебная презентация занятия по программе: «Раз-ступенька,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два-ступенька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учащихся 5-6 лет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анятие № 18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Тема: «Числа и цифры. Сложение и вычитание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 сюжетом: «У бабушки»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 flipV="1">
            <a:off x="457200" y="548681"/>
            <a:ext cx="8147248" cy="10515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004048" y="5805264"/>
            <a:ext cx="3547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Составитель: Кукушкина В.В.,</a:t>
            </a:r>
          </a:p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едагог дополнительного образования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465205_55-p-fon-dlya-prezentatsii-russkii-narodnii-sti-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 descr="https://iknigi.net/books_files/online_html/214464/i_0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476672"/>
            <a:ext cx="6404501" cy="600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catherineasquithgallery.com/uploads/posts/2021-02/1613465205_55-p-fon-dlya-prezentatsii-russkii-narodnii-sti-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6864" cy="1008112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Задание. Составь все возможные равенства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H:\презентации математика\игралочка-5леткки\3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7F6F2"/>
              </a:clrFrom>
              <a:clrTo>
                <a:srgbClr val="F7F6F2">
                  <a:alpha val="0"/>
                </a:srgbClr>
              </a:clrTo>
            </a:clrChange>
            <a:lum bright="-10000" contrast="40000"/>
          </a:blip>
          <a:srcRect l="12725" t="23105" r="6460" b="45267"/>
          <a:stretch>
            <a:fillRect/>
          </a:stretch>
        </p:blipFill>
        <p:spPr bwMode="auto">
          <a:xfrm>
            <a:off x="611560" y="1124744"/>
            <a:ext cx="7869096" cy="518457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59632" y="198884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1840" y="1988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0072" y="1988840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6FEF1"/>
              </a:clrFrom>
              <a:clrTo>
                <a:srgbClr val="F6FEF1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781482" y="2564904"/>
            <a:ext cx="409844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7F9F6"/>
              </a:clrFrom>
              <a:clrTo>
                <a:srgbClr val="F7F9F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1187624" y="2564904"/>
            <a:ext cx="409844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5F7F4"/>
              </a:clrFrom>
              <a:clrTo>
                <a:srgbClr val="F5F7F4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1619672" y="2564904"/>
            <a:ext cx="409844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CAB566"/>
              </a:clrFrom>
              <a:clrTo>
                <a:srgbClr val="CAB56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2699792" y="2564904"/>
            <a:ext cx="467185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CAB566"/>
              </a:clrFrom>
              <a:clrTo>
                <a:srgbClr val="CAB56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3203848" y="2564904"/>
            <a:ext cx="467185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5F7F4"/>
              </a:clrFrom>
              <a:clrTo>
                <a:srgbClr val="F5F7F4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4499992" y="2564904"/>
            <a:ext cx="360040" cy="379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5F7F4"/>
              </a:clrFrom>
              <a:clrTo>
                <a:srgbClr val="F5F7F4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4928338" y="2564904"/>
            <a:ext cx="341537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5F7F4"/>
              </a:clrFrom>
              <a:clrTo>
                <a:srgbClr val="F5F7F4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5288378" y="2564904"/>
            <a:ext cx="341537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CAB566"/>
              </a:clrFrom>
              <a:clrTo>
                <a:srgbClr val="CAB56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5724128" y="2636912"/>
            <a:ext cx="317313" cy="293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CAB566"/>
              </a:clrFrom>
              <a:clrTo>
                <a:srgbClr val="CAB56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6090024" y="2636912"/>
            <a:ext cx="311457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1187624" y="2996952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31840" y="299695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20072" y="3068960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CAB566"/>
              </a:clrFrom>
              <a:clrTo>
                <a:srgbClr val="CAB56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827584" y="3645024"/>
            <a:ext cx="38932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CAB566"/>
              </a:clrFrom>
              <a:clrTo>
                <a:srgbClr val="CAB56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1331640" y="3645024"/>
            <a:ext cx="38932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5F7F4"/>
              </a:clrFrom>
              <a:clrTo>
                <a:srgbClr val="F5F7F4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2699792" y="3573016"/>
            <a:ext cx="360040" cy="379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5F7F4"/>
              </a:clrFrom>
              <a:clrTo>
                <a:srgbClr val="F5F7F4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3131840" y="3573016"/>
            <a:ext cx="360040" cy="379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5F7F4"/>
              </a:clrFrom>
              <a:clrTo>
                <a:srgbClr val="F5F7F4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3563888" y="3573016"/>
            <a:ext cx="360040" cy="379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CAB566"/>
              </a:clrFrom>
              <a:clrTo>
                <a:srgbClr val="CAB56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4499992" y="3645024"/>
            <a:ext cx="38932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CAB566"/>
              </a:clrFrom>
              <a:clrTo>
                <a:srgbClr val="CAB56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4860032" y="3645024"/>
            <a:ext cx="38932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5F7F4"/>
              </a:clrFrom>
              <a:clrTo>
                <a:srgbClr val="F5F7F4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5220072" y="3645024"/>
            <a:ext cx="360040" cy="379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5F7F4"/>
              </a:clrFrom>
              <a:clrTo>
                <a:srgbClr val="F5F7F4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5580112" y="3645024"/>
            <a:ext cx="360040" cy="379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5F7F4"/>
              </a:clrFrom>
              <a:clrTo>
                <a:srgbClr val="F5F7F4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5940152" y="3645024"/>
            <a:ext cx="360040" cy="379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>
            <a:off x="1403648" y="4077072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563888" y="407707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508104" y="407707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CAB566"/>
              </a:clrFrom>
              <a:clrTo>
                <a:srgbClr val="CAB56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755576" y="4653136"/>
            <a:ext cx="38932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CAB566"/>
              </a:clrFrom>
              <a:clrTo>
                <a:srgbClr val="CAB56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1115616" y="4653136"/>
            <a:ext cx="38932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5F7F4"/>
              </a:clrFrom>
              <a:clrTo>
                <a:srgbClr val="F5F7F4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1475656" y="4653136"/>
            <a:ext cx="360040" cy="379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5F7F4"/>
              </a:clrFrom>
              <a:clrTo>
                <a:srgbClr val="F5F7F4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1835696" y="4653136"/>
            <a:ext cx="360040" cy="379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5F7F4"/>
              </a:clrFrom>
              <a:clrTo>
                <a:srgbClr val="F5F7F4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2195736" y="4653136"/>
            <a:ext cx="360040" cy="379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5F7F4"/>
              </a:clrFrom>
              <a:clrTo>
                <a:srgbClr val="F5F7F4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3131840" y="4653136"/>
            <a:ext cx="360040" cy="379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5F7F4"/>
              </a:clrFrom>
              <a:clrTo>
                <a:srgbClr val="F5F7F4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3491880" y="4653136"/>
            <a:ext cx="360040" cy="379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5F7F4"/>
              </a:clrFrom>
              <a:clrTo>
                <a:srgbClr val="F5F7F4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3923928" y="4653136"/>
            <a:ext cx="360040" cy="379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CAB566"/>
              </a:clrFrom>
              <a:clrTo>
                <a:srgbClr val="CAB56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5076056" y="4653136"/>
            <a:ext cx="38932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CAB566"/>
              </a:clrFrom>
              <a:clrTo>
                <a:srgbClr val="CAB56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5580112" y="4653136"/>
            <a:ext cx="38932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TextBox 48"/>
          <p:cNvSpPr txBox="1"/>
          <p:nvPr/>
        </p:nvSpPr>
        <p:spPr>
          <a:xfrm>
            <a:off x="1403648" y="5085184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635896" y="508518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508104" y="508518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CAB566"/>
              </a:clrFrom>
              <a:clrTo>
                <a:srgbClr val="CAB56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755576" y="5661248"/>
            <a:ext cx="38932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4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CAB566"/>
              </a:clrFrom>
              <a:clrTo>
                <a:srgbClr val="CAB56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1115616" y="5661248"/>
            <a:ext cx="38932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5F7F4"/>
              </a:clrFrom>
              <a:clrTo>
                <a:srgbClr val="F5F7F4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1547664" y="5661248"/>
            <a:ext cx="360040" cy="379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5F7F4"/>
              </a:clrFrom>
              <a:clrTo>
                <a:srgbClr val="F5F7F4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1907704" y="5661248"/>
            <a:ext cx="360040" cy="379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5F7F4"/>
              </a:clrFrom>
              <a:clrTo>
                <a:srgbClr val="F5F7F4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2195736" y="5661248"/>
            <a:ext cx="360040" cy="379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CAB566"/>
              </a:clrFrom>
              <a:clrTo>
                <a:srgbClr val="CAB56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3203848" y="5661248"/>
            <a:ext cx="38932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4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CAB566"/>
              </a:clrFrom>
              <a:clrTo>
                <a:srgbClr val="CAB56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3707904" y="5661248"/>
            <a:ext cx="38932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5F7F4"/>
              </a:clrFrom>
              <a:clrTo>
                <a:srgbClr val="F5F7F4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5076056" y="5589240"/>
            <a:ext cx="360040" cy="379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5F7F4"/>
              </a:clrFrom>
              <a:clrTo>
                <a:srgbClr val="F5F7F4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5508104" y="5589240"/>
            <a:ext cx="360040" cy="379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5F7F4"/>
              </a:clrFrom>
              <a:clrTo>
                <a:srgbClr val="F5F7F4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5940152" y="5589240"/>
            <a:ext cx="360040" cy="379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catherineasquithgallery.com/uploads/posts/2021-02/1613465205_55-p-fon-dlya-prezentatsii-russkii-narodnii-sti-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6864" cy="720080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Задание. Составь и реши задачи. Соедини с нужными равенствами.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H:\презентации математика\игралочка-5леткки\3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7F6F2"/>
              </a:clrFrom>
              <a:clrTo>
                <a:srgbClr val="F7F6F2">
                  <a:alpha val="0"/>
                </a:srgbClr>
              </a:clrTo>
            </a:clrChange>
            <a:lum bright="-10000" contrast="40000"/>
          </a:blip>
          <a:srcRect l="11746" t="63295" r="8188" b="5296"/>
          <a:stretch>
            <a:fillRect/>
          </a:stretch>
        </p:blipFill>
        <p:spPr bwMode="auto">
          <a:xfrm>
            <a:off x="683568" y="1052736"/>
            <a:ext cx="7850404" cy="5328592"/>
          </a:xfrm>
          <a:prstGeom prst="rect">
            <a:avLst/>
          </a:prstGeom>
          <a:noFill/>
        </p:spPr>
      </p:pic>
      <p:cxnSp>
        <p:nvCxnSpPr>
          <p:cNvPr id="7" name="Прямая со стрелкой 6"/>
          <p:cNvCxnSpPr/>
          <p:nvPr/>
        </p:nvCxnSpPr>
        <p:spPr>
          <a:xfrm>
            <a:off x="3419872" y="2564904"/>
            <a:ext cx="432048" cy="2448272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3419872" y="4221088"/>
            <a:ext cx="360040" cy="1008112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5436096" y="2204864"/>
            <a:ext cx="432048" cy="7200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5508104" y="3212976"/>
            <a:ext cx="288032" cy="2016224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catherineasquithgallery.com/uploads/posts/2021-02/1613465205_55-p-fon-dlya-prezentatsii-russkii-narodnii-sti-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6864" cy="1008112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 Задание. Нарисуй недостающие фигуры.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:\презентации математика\игралочка-5леткки\3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5F4F0"/>
              </a:clrFrom>
              <a:clrTo>
                <a:srgbClr val="F5F4F0">
                  <a:alpha val="0"/>
                </a:srgbClr>
              </a:clrTo>
            </a:clrChange>
            <a:lum bright="-10000" contrast="40000"/>
          </a:blip>
          <a:srcRect l="10041" t="10455" r="10929" b="78962"/>
          <a:stretch>
            <a:fillRect/>
          </a:stretch>
        </p:blipFill>
        <p:spPr bwMode="auto">
          <a:xfrm>
            <a:off x="539552" y="2276872"/>
            <a:ext cx="8352928" cy="159550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187624" y="206084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5856" y="206084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80112" y="2060848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3F2EE"/>
              </a:clrFrom>
              <a:clrTo>
                <a:srgbClr val="F3F2EE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2843808" y="2564904"/>
            <a:ext cx="360040" cy="379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403648" y="2924944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51920" y="285293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68144" y="292494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5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755576" y="3428999"/>
            <a:ext cx="360040" cy="350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1115616" y="3429000"/>
            <a:ext cx="360040" cy="350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6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1547664" y="3356992"/>
            <a:ext cx="336060" cy="402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6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1979712" y="3356992"/>
            <a:ext cx="336060" cy="402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catherineasquithgallery.com/uploads/posts/2021-02/1613465205_55-p-fon-dlya-prezentatsii-russkii-narodnii-sti-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848872" cy="1152128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 Задание. Раскрась вешалки, начиная слева, в нужный цвет. Раскрась одежду Тани и Вани как хочешь. Сколько ещё детей не получили одежду? Нарисуй в рамке столько же кругов.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:\презентации математика\игралочка-5леткки\3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5F4F0"/>
              </a:clrFrom>
              <a:clrTo>
                <a:srgbClr val="F5F4F0">
                  <a:alpha val="0"/>
                </a:srgbClr>
              </a:clrTo>
            </a:clrChange>
            <a:lum bright="-10000" contrast="40000"/>
          </a:blip>
          <a:srcRect l="10844" t="34536" r="15605" b="38504"/>
          <a:stretch>
            <a:fillRect/>
          </a:stretch>
        </p:blipFill>
        <p:spPr bwMode="auto">
          <a:xfrm>
            <a:off x="344977" y="1700808"/>
            <a:ext cx="8264067" cy="4320480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3131840" y="1844824"/>
            <a:ext cx="360040" cy="36004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635896" y="1844824"/>
            <a:ext cx="360040" cy="36004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211960" y="1844824"/>
            <a:ext cx="360040" cy="36004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786314" y="1857364"/>
            <a:ext cx="360040" cy="36004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292080" y="1844824"/>
            <a:ext cx="360040" cy="360040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444208" y="1844824"/>
            <a:ext cx="360040" cy="36004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948264" y="1844824"/>
            <a:ext cx="360040" cy="36004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524328" y="1772816"/>
            <a:ext cx="360040" cy="36004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8100392" y="1772816"/>
            <a:ext cx="360040" cy="36004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932040" y="2276872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236296" y="2276872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203848" y="5517232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635896" y="5517232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139952" y="5517232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644008" y="5517232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catherineasquithgallery.com/uploads/posts/2021-02/1613465205_55-p-fon-dlya-prezentatsii-russkii-narodnii-sti-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6864" cy="1008112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 Задание. Какие компьютеры забыли выключить?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:\презентации математика\игралочка-5леткки\3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5F4F0"/>
              </a:clrFrom>
              <a:clrTo>
                <a:srgbClr val="F5F4F0">
                  <a:alpha val="0"/>
                </a:srgbClr>
              </a:clrTo>
            </a:clrChange>
            <a:lum bright="-10000" contrast="40000"/>
          </a:blip>
          <a:srcRect l="15792" t="67454" r="29073" b="17452"/>
          <a:stretch>
            <a:fillRect/>
          </a:stretch>
        </p:blipFill>
        <p:spPr bwMode="auto">
          <a:xfrm>
            <a:off x="539551" y="1412776"/>
            <a:ext cx="7929661" cy="3096344"/>
          </a:xfrm>
          <a:prstGeom prst="rect">
            <a:avLst/>
          </a:prstGeom>
          <a:noFill/>
        </p:spPr>
      </p:pic>
      <p:pic>
        <p:nvPicPr>
          <p:cNvPr id="6" name="Picture 2" descr="H:\презентации математика\игралочка-5леткки\3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5F4F0"/>
              </a:clrFrom>
              <a:clrTo>
                <a:srgbClr val="F5F4F0">
                  <a:alpha val="0"/>
                </a:srgbClr>
              </a:clrTo>
            </a:clrChange>
            <a:lum bright="-10000" contrast="40000"/>
          </a:blip>
          <a:srcRect l="73417" t="67454" r="9153" b="17452"/>
          <a:stretch>
            <a:fillRect/>
          </a:stretch>
        </p:blipFill>
        <p:spPr bwMode="auto">
          <a:xfrm>
            <a:off x="7020272" y="4625752"/>
            <a:ext cx="1807207" cy="2232248"/>
          </a:xfrm>
          <a:prstGeom prst="rect">
            <a:avLst/>
          </a:prstGeom>
          <a:noFill/>
        </p:spPr>
      </p:pic>
      <p:sp>
        <p:nvSpPr>
          <p:cNvPr id="7" name="Полилиния 6"/>
          <p:cNvSpPr/>
          <p:nvPr/>
        </p:nvSpPr>
        <p:spPr>
          <a:xfrm>
            <a:off x="1136717" y="2420824"/>
            <a:ext cx="6906271" cy="1964564"/>
          </a:xfrm>
          <a:custGeom>
            <a:avLst/>
            <a:gdLst>
              <a:gd name="connsiteX0" fmla="*/ 6906271 w 6906271"/>
              <a:gd name="connsiteY0" fmla="*/ 415682 h 1964564"/>
              <a:gd name="connsiteX1" fmla="*/ 6794303 w 6906271"/>
              <a:gd name="connsiteY1" fmla="*/ 453005 h 1964564"/>
              <a:gd name="connsiteX2" fmla="*/ 6738320 w 6906271"/>
              <a:gd name="connsiteY2" fmla="*/ 471666 h 1964564"/>
              <a:gd name="connsiteX3" fmla="*/ 6421079 w 6906271"/>
              <a:gd name="connsiteY3" fmla="*/ 453005 h 1964564"/>
              <a:gd name="connsiteX4" fmla="*/ 6365095 w 6906271"/>
              <a:gd name="connsiteY4" fmla="*/ 359698 h 1964564"/>
              <a:gd name="connsiteX5" fmla="*/ 6309112 w 6906271"/>
              <a:gd name="connsiteY5" fmla="*/ 341037 h 1964564"/>
              <a:gd name="connsiteX6" fmla="*/ 6290450 w 6906271"/>
              <a:gd name="connsiteY6" fmla="*/ 285054 h 1964564"/>
              <a:gd name="connsiteX7" fmla="*/ 6215805 w 6906271"/>
              <a:gd name="connsiteY7" fmla="*/ 210409 h 1964564"/>
              <a:gd name="connsiteX8" fmla="*/ 6178483 w 6906271"/>
              <a:gd name="connsiteY8" fmla="*/ 173086 h 1964564"/>
              <a:gd name="connsiteX9" fmla="*/ 6122499 w 6906271"/>
              <a:gd name="connsiteY9" fmla="*/ 135764 h 1964564"/>
              <a:gd name="connsiteX10" fmla="*/ 5991871 w 6906271"/>
              <a:gd name="connsiteY10" fmla="*/ 23796 h 1964564"/>
              <a:gd name="connsiteX11" fmla="*/ 5861242 w 6906271"/>
              <a:gd name="connsiteY11" fmla="*/ 61119 h 1964564"/>
              <a:gd name="connsiteX12" fmla="*/ 5842581 w 6906271"/>
              <a:gd name="connsiteY12" fmla="*/ 117103 h 1964564"/>
              <a:gd name="connsiteX13" fmla="*/ 5786597 w 6906271"/>
              <a:gd name="connsiteY13" fmla="*/ 154425 h 1964564"/>
              <a:gd name="connsiteX14" fmla="*/ 5767936 w 6906271"/>
              <a:gd name="connsiteY14" fmla="*/ 210409 h 1964564"/>
              <a:gd name="connsiteX15" fmla="*/ 5693291 w 6906271"/>
              <a:gd name="connsiteY15" fmla="*/ 322376 h 1964564"/>
              <a:gd name="connsiteX16" fmla="*/ 5618646 w 6906271"/>
              <a:gd name="connsiteY16" fmla="*/ 546311 h 1964564"/>
              <a:gd name="connsiteX17" fmla="*/ 5599985 w 6906271"/>
              <a:gd name="connsiteY17" fmla="*/ 602294 h 1964564"/>
              <a:gd name="connsiteX18" fmla="*/ 5525340 w 6906271"/>
              <a:gd name="connsiteY18" fmla="*/ 676939 h 1964564"/>
              <a:gd name="connsiteX19" fmla="*/ 5450695 w 6906271"/>
              <a:gd name="connsiteY19" fmla="*/ 975519 h 1964564"/>
              <a:gd name="connsiteX20" fmla="*/ 5413373 w 6906271"/>
              <a:gd name="connsiteY20" fmla="*/ 1031503 h 1964564"/>
              <a:gd name="connsiteX21" fmla="*/ 5376050 w 6906271"/>
              <a:gd name="connsiteY21" fmla="*/ 1143470 h 1964564"/>
              <a:gd name="connsiteX22" fmla="*/ 5338728 w 6906271"/>
              <a:gd name="connsiteY22" fmla="*/ 1255437 h 1964564"/>
              <a:gd name="connsiteX23" fmla="*/ 5301405 w 6906271"/>
              <a:gd name="connsiteY23" fmla="*/ 1367405 h 1964564"/>
              <a:gd name="connsiteX24" fmla="*/ 5245422 w 6906271"/>
              <a:gd name="connsiteY24" fmla="*/ 1423388 h 1964564"/>
              <a:gd name="connsiteX25" fmla="*/ 5170777 w 6906271"/>
              <a:gd name="connsiteY25" fmla="*/ 1535356 h 1964564"/>
              <a:gd name="connsiteX26" fmla="*/ 5133454 w 6906271"/>
              <a:gd name="connsiteY26" fmla="*/ 1572678 h 1964564"/>
              <a:gd name="connsiteX27" fmla="*/ 5096132 w 6906271"/>
              <a:gd name="connsiteY27" fmla="*/ 1628662 h 1964564"/>
              <a:gd name="connsiteX28" fmla="*/ 5040148 w 6906271"/>
              <a:gd name="connsiteY28" fmla="*/ 1665984 h 1964564"/>
              <a:gd name="connsiteX29" fmla="*/ 5002826 w 6906271"/>
              <a:gd name="connsiteY29" fmla="*/ 1703307 h 1964564"/>
              <a:gd name="connsiteX30" fmla="*/ 4946842 w 6906271"/>
              <a:gd name="connsiteY30" fmla="*/ 1721968 h 1964564"/>
              <a:gd name="connsiteX31" fmla="*/ 4890859 w 6906271"/>
              <a:gd name="connsiteY31" fmla="*/ 1759290 h 1964564"/>
              <a:gd name="connsiteX32" fmla="*/ 4666924 w 6906271"/>
              <a:gd name="connsiteY32" fmla="*/ 1815274 h 1964564"/>
              <a:gd name="connsiteX33" fmla="*/ 4610940 w 6906271"/>
              <a:gd name="connsiteY33" fmla="*/ 1833935 h 1964564"/>
              <a:gd name="connsiteX34" fmla="*/ 4256377 w 6906271"/>
              <a:gd name="connsiteY34" fmla="*/ 1852596 h 1964564"/>
              <a:gd name="connsiteX35" fmla="*/ 4144410 w 6906271"/>
              <a:gd name="connsiteY35" fmla="*/ 1871258 h 1964564"/>
              <a:gd name="connsiteX36" fmla="*/ 4032442 w 6906271"/>
              <a:gd name="connsiteY36" fmla="*/ 1908580 h 1964564"/>
              <a:gd name="connsiteX37" fmla="*/ 3883152 w 6906271"/>
              <a:gd name="connsiteY37" fmla="*/ 1927241 h 1964564"/>
              <a:gd name="connsiteX38" fmla="*/ 3677879 w 6906271"/>
              <a:gd name="connsiteY38" fmla="*/ 1964564 h 1964564"/>
              <a:gd name="connsiteX39" fmla="*/ 3584573 w 6906271"/>
              <a:gd name="connsiteY39" fmla="*/ 1945903 h 1964564"/>
              <a:gd name="connsiteX40" fmla="*/ 3080720 w 6906271"/>
              <a:gd name="connsiteY40" fmla="*/ 1889919 h 1964564"/>
              <a:gd name="connsiteX41" fmla="*/ 2987414 w 6906271"/>
              <a:gd name="connsiteY41" fmla="*/ 1871258 h 1964564"/>
              <a:gd name="connsiteX42" fmla="*/ 2875446 w 6906271"/>
              <a:gd name="connsiteY42" fmla="*/ 1833935 h 1964564"/>
              <a:gd name="connsiteX43" fmla="*/ 2763479 w 6906271"/>
              <a:gd name="connsiteY43" fmla="*/ 1796613 h 1964564"/>
              <a:gd name="connsiteX44" fmla="*/ 2707495 w 6906271"/>
              <a:gd name="connsiteY44" fmla="*/ 1777952 h 1964564"/>
              <a:gd name="connsiteX45" fmla="*/ 2502222 w 6906271"/>
              <a:gd name="connsiteY45" fmla="*/ 1721968 h 1964564"/>
              <a:gd name="connsiteX46" fmla="*/ 2390254 w 6906271"/>
              <a:gd name="connsiteY46" fmla="*/ 1684645 h 1964564"/>
              <a:gd name="connsiteX47" fmla="*/ 2334271 w 6906271"/>
              <a:gd name="connsiteY47" fmla="*/ 1665984 h 1964564"/>
              <a:gd name="connsiteX48" fmla="*/ 1942385 w 6906271"/>
              <a:gd name="connsiteY48" fmla="*/ 1628662 h 1964564"/>
              <a:gd name="connsiteX49" fmla="*/ 1718450 w 6906271"/>
              <a:gd name="connsiteY49" fmla="*/ 1572678 h 1964564"/>
              <a:gd name="connsiteX50" fmla="*/ 1475854 w 6906271"/>
              <a:gd name="connsiteY50" fmla="*/ 1516694 h 1964564"/>
              <a:gd name="connsiteX51" fmla="*/ 804050 w 6906271"/>
              <a:gd name="connsiteY51" fmla="*/ 1498033 h 1964564"/>
              <a:gd name="connsiteX52" fmla="*/ 561454 w 6906271"/>
              <a:gd name="connsiteY52" fmla="*/ 1460711 h 1964564"/>
              <a:gd name="connsiteX53" fmla="*/ 281536 w 6906271"/>
              <a:gd name="connsiteY53" fmla="*/ 1442049 h 1964564"/>
              <a:gd name="connsiteX54" fmla="*/ 169569 w 6906271"/>
              <a:gd name="connsiteY54" fmla="*/ 1423388 h 1964564"/>
              <a:gd name="connsiteX55" fmla="*/ 38940 w 6906271"/>
              <a:gd name="connsiteY55" fmla="*/ 1386066 h 1964564"/>
              <a:gd name="connsiteX56" fmla="*/ 1618 w 6906271"/>
              <a:gd name="connsiteY56" fmla="*/ 1348743 h 1964564"/>
              <a:gd name="connsiteX57" fmla="*/ 38940 w 6906271"/>
              <a:gd name="connsiteY57" fmla="*/ 1162131 h 1964564"/>
              <a:gd name="connsiteX58" fmla="*/ 76263 w 6906271"/>
              <a:gd name="connsiteY58" fmla="*/ 1124809 h 1964564"/>
              <a:gd name="connsiteX59" fmla="*/ 94924 w 6906271"/>
              <a:gd name="connsiteY59" fmla="*/ 1068825 h 1964564"/>
              <a:gd name="connsiteX60" fmla="*/ 206891 w 6906271"/>
              <a:gd name="connsiteY60" fmla="*/ 938196 h 1964564"/>
              <a:gd name="connsiteX61" fmla="*/ 244214 w 6906271"/>
              <a:gd name="connsiteY61" fmla="*/ 900874 h 1964564"/>
              <a:gd name="connsiteX62" fmla="*/ 300197 w 6906271"/>
              <a:gd name="connsiteY62" fmla="*/ 882213 h 1964564"/>
              <a:gd name="connsiteX63" fmla="*/ 393503 w 6906271"/>
              <a:gd name="connsiteY63" fmla="*/ 807568 h 1964564"/>
              <a:gd name="connsiteX64" fmla="*/ 561454 w 6906271"/>
              <a:gd name="connsiteY64" fmla="*/ 751584 h 1964564"/>
              <a:gd name="connsiteX65" fmla="*/ 617438 w 6906271"/>
              <a:gd name="connsiteY65" fmla="*/ 732923 h 1964564"/>
              <a:gd name="connsiteX66" fmla="*/ 673422 w 6906271"/>
              <a:gd name="connsiteY66" fmla="*/ 714262 h 1964564"/>
              <a:gd name="connsiteX67" fmla="*/ 1009324 w 6906271"/>
              <a:gd name="connsiteY67" fmla="*/ 751584 h 1964564"/>
              <a:gd name="connsiteX68" fmla="*/ 1065307 w 6906271"/>
              <a:gd name="connsiteY68" fmla="*/ 770245 h 1964564"/>
              <a:gd name="connsiteX69" fmla="*/ 1214597 w 6906271"/>
              <a:gd name="connsiteY69" fmla="*/ 807568 h 1964564"/>
              <a:gd name="connsiteX70" fmla="*/ 1326565 w 6906271"/>
              <a:gd name="connsiteY70" fmla="*/ 844890 h 1964564"/>
              <a:gd name="connsiteX71" fmla="*/ 1457193 w 6906271"/>
              <a:gd name="connsiteY71" fmla="*/ 938196 h 1964564"/>
              <a:gd name="connsiteX72" fmla="*/ 1531838 w 6906271"/>
              <a:gd name="connsiteY72" fmla="*/ 1031503 h 1964564"/>
              <a:gd name="connsiteX73" fmla="*/ 1587822 w 6906271"/>
              <a:gd name="connsiteY73" fmla="*/ 1050164 h 1964564"/>
              <a:gd name="connsiteX74" fmla="*/ 1979707 w 6906271"/>
              <a:gd name="connsiteY74" fmla="*/ 1106147 h 1964564"/>
              <a:gd name="connsiteX75" fmla="*/ 2147659 w 6906271"/>
              <a:gd name="connsiteY75" fmla="*/ 1180792 h 1964564"/>
              <a:gd name="connsiteX76" fmla="*/ 2184981 w 6906271"/>
              <a:gd name="connsiteY76" fmla="*/ 1218115 h 1964564"/>
              <a:gd name="connsiteX77" fmla="*/ 2352932 w 6906271"/>
              <a:gd name="connsiteY77" fmla="*/ 1311421 h 1964564"/>
              <a:gd name="connsiteX78" fmla="*/ 2446238 w 6906271"/>
              <a:gd name="connsiteY78" fmla="*/ 1386066 h 1964564"/>
              <a:gd name="connsiteX79" fmla="*/ 2502222 w 6906271"/>
              <a:gd name="connsiteY79" fmla="*/ 1404727 h 1964564"/>
              <a:gd name="connsiteX80" fmla="*/ 2670173 w 6906271"/>
              <a:gd name="connsiteY80" fmla="*/ 1479372 h 1964564"/>
              <a:gd name="connsiteX81" fmla="*/ 2800801 w 6906271"/>
              <a:gd name="connsiteY81" fmla="*/ 1535356 h 1964564"/>
              <a:gd name="connsiteX82" fmla="*/ 2838124 w 6906271"/>
              <a:gd name="connsiteY82" fmla="*/ 1572678 h 1964564"/>
              <a:gd name="connsiteX83" fmla="*/ 2968752 w 6906271"/>
              <a:gd name="connsiteY83" fmla="*/ 1591339 h 1964564"/>
              <a:gd name="connsiteX84" fmla="*/ 3062059 w 6906271"/>
              <a:gd name="connsiteY84" fmla="*/ 1610000 h 1964564"/>
              <a:gd name="connsiteX85" fmla="*/ 3341977 w 6906271"/>
              <a:gd name="connsiteY85" fmla="*/ 1591339 h 1964564"/>
              <a:gd name="connsiteX86" fmla="*/ 3416622 w 6906271"/>
              <a:gd name="connsiteY86" fmla="*/ 1572678 h 1964564"/>
              <a:gd name="connsiteX87" fmla="*/ 3528589 w 6906271"/>
              <a:gd name="connsiteY87" fmla="*/ 1535356 h 1964564"/>
              <a:gd name="connsiteX88" fmla="*/ 3565912 w 6906271"/>
              <a:gd name="connsiteY88" fmla="*/ 1498033 h 1964564"/>
              <a:gd name="connsiteX89" fmla="*/ 3603234 w 6906271"/>
              <a:gd name="connsiteY89" fmla="*/ 1386066 h 1964564"/>
              <a:gd name="connsiteX90" fmla="*/ 3621895 w 6906271"/>
              <a:gd name="connsiteY90" fmla="*/ 1274098 h 1964564"/>
              <a:gd name="connsiteX91" fmla="*/ 3584573 w 6906271"/>
              <a:gd name="connsiteY91" fmla="*/ 1106147 h 1964564"/>
              <a:gd name="connsiteX92" fmla="*/ 3547250 w 6906271"/>
              <a:gd name="connsiteY92" fmla="*/ 1068825 h 1964564"/>
              <a:gd name="connsiteX93" fmla="*/ 3491267 w 6906271"/>
              <a:gd name="connsiteY93" fmla="*/ 1031503 h 1964564"/>
              <a:gd name="connsiteX94" fmla="*/ 3453944 w 6906271"/>
              <a:gd name="connsiteY94" fmla="*/ 994180 h 1964564"/>
              <a:gd name="connsiteX95" fmla="*/ 3341977 w 6906271"/>
              <a:gd name="connsiteY95" fmla="*/ 956858 h 1964564"/>
              <a:gd name="connsiteX96" fmla="*/ 3155365 w 6906271"/>
              <a:gd name="connsiteY96" fmla="*/ 1050164 h 1964564"/>
              <a:gd name="connsiteX97" fmla="*/ 3118042 w 6906271"/>
              <a:gd name="connsiteY97" fmla="*/ 1087486 h 1964564"/>
              <a:gd name="connsiteX98" fmla="*/ 3080720 w 6906271"/>
              <a:gd name="connsiteY98" fmla="*/ 1124809 h 1964564"/>
              <a:gd name="connsiteX99" fmla="*/ 3062059 w 6906271"/>
              <a:gd name="connsiteY99" fmla="*/ 1180792 h 1964564"/>
              <a:gd name="connsiteX100" fmla="*/ 3080720 w 6906271"/>
              <a:gd name="connsiteY100" fmla="*/ 1292760 h 1964564"/>
              <a:gd name="connsiteX101" fmla="*/ 3192687 w 6906271"/>
              <a:gd name="connsiteY101" fmla="*/ 1348743 h 1964564"/>
              <a:gd name="connsiteX102" fmla="*/ 3341977 w 6906271"/>
              <a:gd name="connsiteY102" fmla="*/ 1292760 h 1964564"/>
              <a:gd name="connsiteX103" fmla="*/ 3379299 w 6906271"/>
              <a:gd name="connsiteY103" fmla="*/ 1180792 h 1964564"/>
              <a:gd name="connsiteX104" fmla="*/ 3397961 w 6906271"/>
              <a:gd name="connsiteY104" fmla="*/ 1124809 h 1964564"/>
              <a:gd name="connsiteX105" fmla="*/ 3360638 w 6906271"/>
              <a:gd name="connsiteY105" fmla="*/ 863552 h 1964564"/>
              <a:gd name="connsiteX106" fmla="*/ 3323316 w 6906271"/>
              <a:gd name="connsiteY106" fmla="*/ 826229 h 1964564"/>
              <a:gd name="connsiteX107" fmla="*/ 3267332 w 6906271"/>
              <a:gd name="connsiteY107" fmla="*/ 714262 h 1964564"/>
              <a:gd name="connsiteX108" fmla="*/ 3174026 w 6906271"/>
              <a:gd name="connsiteY108" fmla="*/ 583633 h 1964564"/>
              <a:gd name="connsiteX109" fmla="*/ 3024736 w 6906271"/>
              <a:gd name="connsiteY109" fmla="*/ 546311 h 1964564"/>
              <a:gd name="connsiteX110" fmla="*/ 2838124 w 6906271"/>
              <a:gd name="connsiteY110" fmla="*/ 564972 h 1964564"/>
              <a:gd name="connsiteX111" fmla="*/ 2800801 w 6906271"/>
              <a:gd name="connsiteY111" fmla="*/ 602294 h 1964564"/>
              <a:gd name="connsiteX112" fmla="*/ 2688834 w 6906271"/>
              <a:gd name="connsiteY112" fmla="*/ 639617 h 1964564"/>
              <a:gd name="connsiteX113" fmla="*/ 2632850 w 6906271"/>
              <a:gd name="connsiteY113" fmla="*/ 676939 h 1964564"/>
              <a:gd name="connsiteX114" fmla="*/ 2558205 w 6906271"/>
              <a:gd name="connsiteY114" fmla="*/ 751584 h 1964564"/>
              <a:gd name="connsiteX115" fmla="*/ 2502222 w 6906271"/>
              <a:gd name="connsiteY115" fmla="*/ 770245 h 1964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6906271" h="1964564">
                <a:moveTo>
                  <a:pt x="6906271" y="415682"/>
                </a:moveTo>
                <a:lnTo>
                  <a:pt x="6794303" y="453005"/>
                </a:lnTo>
                <a:lnTo>
                  <a:pt x="6738320" y="471666"/>
                </a:lnTo>
                <a:cubicBezTo>
                  <a:pt x="6632573" y="465446"/>
                  <a:pt x="6525713" y="469526"/>
                  <a:pt x="6421079" y="453005"/>
                </a:cubicBezTo>
                <a:cubicBezTo>
                  <a:pt x="6369618" y="444880"/>
                  <a:pt x="6389576" y="384179"/>
                  <a:pt x="6365095" y="359698"/>
                </a:cubicBezTo>
                <a:cubicBezTo>
                  <a:pt x="6351186" y="345789"/>
                  <a:pt x="6327773" y="347257"/>
                  <a:pt x="6309112" y="341037"/>
                </a:cubicBezTo>
                <a:cubicBezTo>
                  <a:pt x="6302891" y="322376"/>
                  <a:pt x="6301883" y="301060"/>
                  <a:pt x="6290450" y="285054"/>
                </a:cubicBezTo>
                <a:cubicBezTo>
                  <a:pt x="6269997" y="256420"/>
                  <a:pt x="6240687" y="235291"/>
                  <a:pt x="6215805" y="210409"/>
                </a:cubicBezTo>
                <a:cubicBezTo>
                  <a:pt x="6203364" y="197968"/>
                  <a:pt x="6193122" y="182845"/>
                  <a:pt x="6178483" y="173086"/>
                </a:cubicBezTo>
                <a:cubicBezTo>
                  <a:pt x="6159822" y="160645"/>
                  <a:pt x="6139528" y="150360"/>
                  <a:pt x="6122499" y="135764"/>
                </a:cubicBezTo>
                <a:cubicBezTo>
                  <a:pt x="5964106" y="0"/>
                  <a:pt x="6120403" y="109486"/>
                  <a:pt x="5991871" y="23796"/>
                </a:cubicBezTo>
                <a:cubicBezTo>
                  <a:pt x="5991228" y="23957"/>
                  <a:pt x="5870164" y="52197"/>
                  <a:pt x="5861242" y="61119"/>
                </a:cubicBezTo>
                <a:cubicBezTo>
                  <a:pt x="5847333" y="75028"/>
                  <a:pt x="5854869" y="101743"/>
                  <a:pt x="5842581" y="117103"/>
                </a:cubicBezTo>
                <a:cubicBezTo>
                  <a:pt x="5828570" y="134616"/>
                  <a:pt x="5805258" y="141984"/>
                  <a:pt x="5786597" y="154425"/>
                </a:cubicBezTo>
                <a:cubicBezTo>
                  <a:pt x="5780377" y="173086"/>
                  <a:pt x="5777489" y="193214"/>
                  <a:pt x="5767936" y="210409"/>
                </a:cubicBezTo>
                <a:cubicBezTo>
                  <a:pt x="5746152" y="249620"/>
                  <a:pt x="5693291" y="322376"/>
                  <a:pt x="5693291" y="322376"/>
                </a:cubicBezTo>
                <a:lnTo>
                  <a:pt x="5618646" y="546311"/>
                </a:lnTo>
                <a:cubicBezTo>
                  <a:pt x="5612426" y="564972"/>
                  <a:pt x="5613894" y="588385"/>
                  <a:pt x="5599985" y="602294"/>
                </a:cubicBezTo>
                <a:lnTo>
                  <a:pt x="5525340" y="676939"/>
                </a:lnTo>
                <a:cubicBezTo>
                  <a:pt x="5519955" y="703864"/>
                  <a:pt x="5483487" y="926330"/>
                  <a:pt x="5450695" y="975519"/>
                </a:cubicBezTo>
                <a:cubicBezTo>
                  <a:pt x="5438254" y="994180"/>
                  <a:pt x="5422482" y="1011008"/>
                  <a:pt x="5413373" y="1031503"/>
                </a:cubicBezTo>
                <a:cubicBezTo>
                  <a:pt x="5397395" y="1067453"/>
                  <a:pt x="5388491" y="1106148"/>
                  <a:pt x="5376050" y="1143470"/>
                </a:cubicBezTo>
                <a:lnTo>
                  <a:pt x="5338728" y="1255437"/>
                </a:lnTo>
                <a:lnTo>
                  <a:pt x="5301405" y="1367405"/>
                </a:lnTo>
                <a:cubicBezTo>
                  <a:pt x="5282744" y="1386066"/>
                  <a:pt x="5261624" y="1402556"/>
                  <a:pt x="5245422" y="1423388"/>
                </a:cubicBezTo>
                <a:cubicBezTo>
                  <a:pt x="5217883" y="1458795"/>
                  <a:pt x="5202496" y="1503638"/>
                  <a:pt x="5170777" y="1535356"/>
                </a:cubicBezTo>
                <a:cubicBezTo>
                  <a:pt x="5158336" y="1547797"/>
                  <a:pt x="5144445" y="1558939"/>
                  <a:pt x="5133454" y="1572678"/>
                </a:cubicBezTo>
                <a:cubicBezTo>
                  <a:pt x="5119443" y="1590191"/>
                  <a:pt x="5111991" y="1612803"/>
                  <a:pt x="5096132" y="1628662"/>
                </a:cubicBezTo>
                <a:cubicBezTo>
                  <a:pt x="5080273" y="1644521"/>
                  <a:pt x="5057661" y="1651973"/>
                  <a:pt x="5040148" y="1665984"/>
                </a:cubicBezTo>
                <a:cubicBezTo>
                  <a:pt x="5026409" y="1676975"/>
                  <a:pt x="5017913" y="1694255"/>
                  <a:pt x="5002826" y="1703307"/>
                </a:cubicBezTo>
                <a:cubicBezTo>
                  <a:pt x="4985959" y="1713428"/>
                  <a:pt x="4965503" y="1715748"/>
                  <a:pt x="4946842" y="1721968"/>
                </a:cubicBezTo>
                <a:cubicBezTo>
                  <a:pt x="4928181" y="1734409"/>
                  <a:pt x="4911354" y="1750181"/>
                  <a:pt x="4890859" y="1759290"/>
                </a:cubicBezTo>
                <a:cubicBezTo>
                  <a:pt x="4777734" y="1809568"/>
                  <a:pt x="4784287" y="1789194"/>
                  <a:pt x="4666924" y="1815274"/>
                </a:cubicBezTo>
                <a:cubicBezTo>
                  <a:pt x="4647722" y="1819541"/>
                  <a:pt x="4630530" y="1832154"/>
                  <a:pt x="4610940" y="1833935"/>
                </a:cubicBezTo>
                <a:cubicBezTo>
                  <a:pt x="4493075" y="1844650"/>
                  <a:pt x="4374565" y="1846376"/>
                  <a:pt x="4256377" y="1852596"/>
                </a:cubicBezTo>
                <a:cubicBezTo>
                  <a:pt x="4219055" y="1858817"/>
                  <a:pt x="4181117" y="1862081"/>
                  <a:pt x="4144410" y="1871258"/>
                </a:cubicBezTo>
                <a:cubicBezTo>
                  <a:pt x="4106243" y="1880800"/>
                  <a:pt x="4071480" y="1903700"/>
                  <a:pt x="4032442" y="1908580"/>
                </a:cubicBezTo>
                <a:lnTo>
                  <a:pt x="3883152" y="1927241"/>
                </a:lnTo>
                <a:cubicBezTo>
                  <a:pt x="3799605" y="1939176"/>
                  <a:pt x="3758237" y="1948493"/>
                  <a:pt x="3677879" y="1964564"/>
                </a:cubicBezTo>
                <a:cubicBezTo>
                  <a:pt x="3646777" y="1958344"/>
                  <a:pt x="3616082" y="1949539"/>
                  <a:pt x="3584573" y="1945903"/>
                </a:cubicBezTo>
                <a:cubicBezTo>
                  <a:pt x="3215695" y="1903340"/>
                  <a:pt x="3304626" y="1930629"/>
                  <a:pt x="3080720" y="1889919"/>
                </a:cubicBezTo>
                <a:cubicBezTo>
                  <a:pt x="3049514" y="1884245"/>
                  <a:pt x="3018014" y="1879604"/>
                  <a:pt x="2987414" y="1871258"/>
                </a:cubicBezTo>
                <a:cubicBezTo>
                  <a:pt x="2949459" y="1860907"/>
                  <a:pt x="2912769" y="1846376"/>
                  <a:pt x="2875446" y="1833935"/>
                </a:cubicBezTo>
                <a:lnTo>
                  <a:pt x="2763479" y="1796613"/>
                </a:lnTo>
                <a:cubicBezTo>
                  <a:pt x="2744818" y="1790393"/>
                  <a:pt x="2726784" y="1781810"/>
                  <a:pt x="2707495" y="1777952"/>
                </a:cubicBezTo>
                <a:cubicBezTo>
                  <a:pt x="2575611" y="1751574"/>
                  <a:pt x="2644280" y="1769320"/>
                  <a:pt x="2502222" y="1721968"/>
                </a:cubicBezTo>
                <a:lnTo>
                  <a:pt x="2390254" y="1684645"/>
                </a:lnTo>
                <a:cubicBezTo>
                  <a:pt x="2371593" y="1678425"/>
                  <a:pt x="2353861" y="1667765"/>
                  <a:pt x="2334271" y="1665984"/>
                </a:cubicBezTo>
                <a:lnTo>
                  <a:pt x="1942385" y="1628662"/>
                </a:lnTo>
                <a:cubicBezTo>
                  <a:pt x="1731820" y="1558472"/>
                  <a:pt x="1929530" y="1617909"/>
                  <a:pt x="1718450" y="1572678"/>
                </a:cubicBezTo>
                <a:cubicBezTo>
                  <a:pt x="1711736" y="1571239"/>
                  <a:pt x="1512269" y="1518470"/>
                  <a:pt x="1475854" y="1516694"/>
                </a:cubicBezTo>
                <a:cubicBezTo>
                  <a:pt x="1252099" y="1505779"/>
                  <a:pt x="1027985" y="1504253"/>
                  <a:pt x="804050" y="1498033"/>
                </a:cubicBezTo>
                <a:cubicBezTo>
                  <a:pt x="747842" y="1488665"/>
                  <a:pt x="614285" y="1465514"/>
                  <a:pt x="561454" y="1460711"/>
                </a:cubicBezTo>
                <a:cubicBezTo>
                  <a:pt x="468325" y="1452245"/>
                  <a:pt x="374842" y="1448270"/>
                  <a:pt x="281536" y="1442049"/>
                </a:cubicBezTo>
                <a:cubicBezTo>
                  <a:pt x="244214" y="1435829"/>
                  <a:pt x="206671" y="1430808"/>
                  <a:pt x="169569" y="1423388"/>
                </a:cubicBezTo>
                <a:cubicBezTo>
                  <a:pt x="110989" y="1411672"/>
                  <a:pt x="92298" y="1403852"/>
                  <a:pt x="38940" y="1386066"/>
                </a:cubicBezTo>
                <a:cubicBezTo>
                  <a:pt x="26499" y="1373625"/>
                  <a:pt x="3561" y="1366229"/>
                  <a:pt x="1618" y="1348743"/>
                </a:cubicBezTo>
                <a:cubicBezTo>
                  <a:pt x="0" y="1334185"/>
                  <a:pt x="16683" y="1199226"/>
                  <a:pt x="38940" y="1162131"/>
                </a:cubicBezTo>
                <a:cubicBezTo>
                  <a:pt x="47992" y="1147044"/>
                  <a:pt x="63822" y="1137250"/>
                  <a:pt x="76263" y="1124809"/>
                </a:cubicBezTo>
                <a:cubicBezTo>
                  <a:pt x="82483" y="1106148"/>
                  <a:pt x="86127" y="1086419"/>
                  <a:pt x="94924" y="1068825"/>
                </a:cubicBezTo>
                <a:cubicBezTo>
                  <a:pt x="123345" y="1011983"/>
                  <a:pt x="160976" y="984111"/>
                  <a:pt x="206891" y="938196"/>
                </a:cubicBezTo>
                <a:cubicBezTo>
                  <a:pt x="219332" y="925755"/>
                  <a:pt x="227523" y="906438"/>
                  <a:pt x="244214" y="900874"/>
                </a:cubicBezTo>
                <a:lnTo>
                  <a:pt x="300197" y="882213"/>
                </a:lnTo>
                <a:cubicBezTo>
                  <a:pt x="331218" y="851192"/>
                  <a:pt x="351130" y="826401"/>
                  <a:pt x="393503" y="807568"/>
                </a:cubicBezTo>
                <a:cubicBezTo>
                  <a:pt x="393505" y="807567"/>
                  <a:pt x="533461" y="760915"/>
                  <a:pt x="561454" y="751584"/>
                </a:cubicBezTo>
                <a:lnTo>
                  <a:pt x="617438" y="732923"/>
                </a:lnTo>
                <a:lnTo>
                  <a:pt x="673422" y="714262"/>
                </a:lnTo>
                <a:cubicBezTo>
                  <a:pt x="727005" y="719620"/>
                  <a:pt x="944755" y="739844"/>
                  <a:pt x="1009324" y="751584"/>
                </a:cubicBezTo>
                <a:cubicBezTo>
                  <a:pt x="1028677" y="755103"/>
                  <a:pt x="1046330" y="765069"/>
                  <a:pt x="1065307" y="770245"/>
                </a:cubicBezTo>
                <a:cubicBezTo>
                  <a:pt x="1114794" y="783742"/>
                  <a:pt x="1165934" y="791347"/>
                  <a:pt x="1214597" y="807568"/>
                </a:cubicBezTo>
                <a:lnTo>
                  <a:pt x="1326565" y="844890"/>
                </a:lnTo>
                <a:cubicBezTo>
                  <a:pt x="1415119" y="933444"/>
                  <a:pt x="1367828" y="908408"/>
                  <a:pt x="1457193" y="938196"/>
                </a:cubicBezTo>
                <a:cubicBezTo>
                  <a:pt x="1474143" y="963621"/>
                  <a:pt x="1502295" y="1013777"/>
                  <a:pt x="1531838" y="1031503"/>
                </a:cubicBezTo>
                <a:cubicBezTo>
                  <a:pt x="1548705" y="1041624"/>
                  <a:pt x="1569161" y="1043944"/>
                  <a:pt x="1587822" y="1050164"/>
                </a:cubicBezTo>
                <a:cubicBezTo>
                  <a:pt x="1746298" y="1155815"/>
                  <a:pt x="1575476" y="1055618"/>
                  <a:pt x="1979707" y="1106147"/>
                </a:cubicBezTo>
                <a:cubicBezTo>
                  <a:pt x="2041083" y="1113819"/>
                  <a:pt x="2099912" y="1142594"/>
                  <a:pt x="2147659" y="1180792"/>
                </a:cubicBezTo>
                <a:cubicBezTo>
                  <a:pt x="2161398" y="1191783"/>
                  <a:pt x="2170906" y="1207559"/>
                  <a:pt x="2184981" y="1218115"/>
                </a:cubicBezTo>
                <a:cubicBezTo>
                  <a:pt x="2420324" y="1394624"/>
                  <a:pt x="2207467" y="1238690"/>
                  <a:pt x="2352932" y="1311421"/>
                </a:cubicBezTo>
                <a:cubicBezTo>
                  <a:pt x="2577017" y="1423461"/>
                  <a:pt x="2272672" y="1281926"/>
                  <a:pt x="2446238" y="1386066"/>
                </a:cubicBezTo>
                <a:cubicBezTo>
                  <a:pt x="2463105" y="1396187"/>
                  <a:pt x="2483561" y="1398507"/>
                  <a:pt x="2502222" y="1404727"/>
                </a:cubicBezTo>
                <a:cubicBezTo>
                  <a:pt x="2666892" y="1514507"/>
                  <a:pt x="2403697" y="1346136"/>
                  <a:pt x="2670173" y="1479372"/>
                </a:cubicBezTo>
                <a:cubicBezTo>
                  <a:pt x="2762412" y="1525491"/>
                  <a:pt x="2718427" y="1507897"/>
                  <a:pt x="2800801" y="1535356"/>
                </a:cubicBezTo>
                <a:cubicBezTo>
                  <a:pt x="2813242" y="1547797"/>
                  <a:pt x="2821433" y="1567114"/>
                  <a:pt x="2838124" y="1572678"/>
                </a:cubicBezTo>
                <a:cubicBezTo>
                  <a:pt x="2879852" y="1586587"/>
                  <a:pt x="2925366" y="1584108"/>
                  <a:pt x="2968752" y="1591339"/>
                </a:cubicBezTo>
                <a:cubicBezTo>
                  <a:pt x="3000039" y="1596553"/>
                  <a:pt x="3030957" y="1603780"/>
                  <a:pt x="3062059" y="1610000"/>
                </a:cubicBezTo>
                <a:cubicBezTo>
                  <a:pt x="3155365" y="1603780"/>
                  <a:pt x="3248978" y="1601128"/>
                  <a:pt x="3341977" y="1591339"/>
                </a:cubicBezTo>
                <a:cubicBezTo>
                  <a:pt x="3367483" y="1588654"/>
                  <a:pt x="3392056" y="1580048"/>
                  <a:pt x="3416622" y="1572678"/>
                </a:cubicBezTo>
                <a:cubicBezTo>
                  <a:pt x="3454304" y="1561374"/>
                  <a:pt x="3528589" y="1535356"/>
                  <a:pt x="3528589" y="1535356"/>
                </a:cubicBezTo>
                <a:cubicBezTo>
                  <a:pt x="3541030" y="1522915"/>
                  <a:pt x="3558044" y="1513770"/>
                  <a:pt x="3565912" y="1498033"/>
                </a:cubicBezTo>
                <a:cubicBezTo>
                  <a:pt x="3583506" y="1462845"/>
                  <a:pt x="3603234" y="1386066"/>
                  <a:pt x="3603234" y="1386066"/>
                </a:cubicBezTo>
                <a:cubicBezTo>
                  <a:pt x="3609454" y="1348743"/>
                  <a:pt x="3621895" y="1311935"/>
                  <a:pt x="3621895" y="1274098"/>
                </a:cubicBezTo>
                <a:cubicBezTo>
                  <a:pt x="3621895" y="1257769"/>
                  <a:pt x="3603816" y="1138219"/>
                  <a:pt x="3584573" y="1106147"/>
                </a:cubicBezTo>
                <a:cubicBezTo>
                  <a:pt x="3575521" y="1091060"/>
                  <a:pt x="3560989" y="1079816"/>
                  <a:pt x="3547250" y="1068825"/>
                </a:cubicBezTo>
                <a:cubicBezTo>
                  <a:pt x="3529737" y="1054815"/>
                  <a:pt x="3508780" y="1045514"/>
                  <a:pt x="3491267" y="1031503"/>
                </a:cubicBezTo>
                <a:cubicBezTo>
                  <a:pt x="3477528" y="1020512"/>
                  <a:pt x="3469681" y="1002048"/>
                  <a:pt x="3453944" y="994180"/>
                </a:cubicBezTo>
                <a:cubicBezTo>
                  <a:pt x="3418756" y="976586"/>
                  <a:pt x="3341977" y="956858"/>
                  <a:pt x="3341977" y="956858"/>
                </a:cubicBezTo>
                <a:cubicBezTo>
                  <a:pt x="3195300" y="981304"/>
                  <a:pt x="3256766" y="948764"/>
                  <a:pt x="3155365" y="1050164"/>
                </a:cubicBezTo>
                <a:lnTo>
                  <a:pt x="3118042" y="1087486"/>
                </a:lnTo>
                <a:lnTo>
                  <a:pt x="3080720" y="1124809"/>
                </a:lnTo>
                <a:cubicBezTo>
                  <a:pt x="3074500" y="1143470"/>
                  <a:pt x="3062059" y="1161122"/>
                  <a:pt x="3062059" y="1180792"/>
                </a:cubicBezTo>
                <a:cubicBezTo>
                  <a:pt x="3062059" y="1218629"/>
                  <a:pt x="3063799" y="1258917"/>
                  <a:pt x="3080720" y="1292760"/>
                </a:cubicBezTo>
                <a:cubicBezTo>
                  <a:pt x="3095190" y="1321700"/>
                  <a:pt x="3166191" y="1339911"/>
                  <a:pt x="3192687" y="1348743"/>
                </a:cubicBezTo>
                <a:cubicBezTo>
                  <a:pt x="3246840" y="1339718"/>
                  <a:pt x="3312851" y="1351011"/>
                  <a:pt x="3341977" y="1292760"/>
                </a:cubicBezTo>
                <a:cubicBezTo>
                  <a:pt x="3359571" y="1257572"/>
                  <a:pt x="3366858" y="1218115"/>
                  <a:pt x="3379299" y="1180792"/>
                </a:cubicBezTo>
                <a:lnTo>
                  <a:pt x="3397961" y="1124809"/>
                </a:lnTo>
                <a:cubicBezTo>
                  <a:pt x="3397672" y="1121628"/>
                  <a:pt x="3395256" y="921249"/>
                  <a:pt x="3360638" y="863552"/>
                </a:cubicBezTo>
                <a:cubicBezTo>
                  <a:pt x="3351586" y="848465"/>
                  <a:pt x="3335757" y="838670"/>
                  <a:pt x="3323316" y="826229"/>
                </a:cubicBezTo>
                <a:cubicBezTo>
                  <a:pt x="3276406" y="685504"/>
                  <a:pt x="3339686" y="858971"/>
                  <a:pt x="3267332" y="714262"/>
                </a:cubicBezTo>
                <a:cubicBezTo>
                  <a:pt x="3239472" y="658541"/>
                  <a:pt x="3259131" y="612001"/>
                  <a:pt x="3174026" y="583633"/>
                </a:cubicBezTo>
                <a:cubicBezTo>
                  <a:pt x="3087952" y="554942"/>
                  <a:pt x="3137331" y="568830"/>
                  <a:pt x="3024736" y="546311"/>
                </a:cubicBezTo>
                <a:cubicBezTo>
                  <a:pt x="2962532" y="552531"/>
                  <a:pt x="2898772" y="549810"/>
                  <a:pt x="2838124" y="564972"/>
                </a:cubicBezTo>
                <a:cubicBezTo>
                  <a:pt x="2821055" y="569239"/>
                  <a:pt x="2816538" y="594426"/>
                  <a:pt x="2800801" y="602294"/>
                </a:cubicBezTo>
                <a:cubicBezTo>
                  <a:pt x="2765613" y="619888"/>
                  <a:pt x="2721568" y="617795"/>
                  <a:pt x="2688834" y="639617"/>
                </a:cubicBezTo>
                <a:cubicBezTo>
                  <a:pt x="2670173" y="652058"/>
                  <a:pt x="2649879" y="662343"/>
                  <a:pt x="2632850" y="676939"/>
                </a:cubicBezTo>
                <a:cubicBezTo>
                  <a:pt x="2606133" y="699839"/>
                  <a:pt x="2591587" y="740457"/>
                  <a:pt x="2558205" y="751584"/>
                </a:cubicBezTo>
                <a:lnTo>
                  <a:pt x="2502222" y="770245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613619" y="2855167"/>
            <a:ext cx="7280079" cy="1045029"/>
          </a:xfrm>
          <a:custGeom>
            <a:avLst/>
            <a:gdLst>
              <a:gd name="connsiteX0" fmla="*/ 7280079 w 7280079"/>
              <a:gd name="connsiteY0" fmla="*/ 783772 h 1045029"/>
              <a:gd name="connsiteX1" fmla="*/ 7074805 w 7280079"/>
              <a:gd name="connsiteY1" fmla="*/ 821094 h 1045029"/>
              <a:gd name="connsiteX2" fmla="*/ 7037483 w 7280079"/>
              <a:gd name="connsiteY2" fmla="*/ 858417 h 1045029"/>
              <a:gd name="connsiteX3" fmla="*/ 6925516 w 7280079"/>
              <a:gd name="connsiteY3" fmla="*/ 914400 h 1045029"/>
              <a:gd name="connsiteX4" fmla="*/ 6440324 w 7280079"/>
              <a:gd name="connsiteY4" fmla="*/ 895739 h 1045029"/>
              <a:gd name="connsiteX5" fmla="*/ 6272373 w 7280079"/>
              <a:gd name="connsiteY5" fmla="*/ 839755 h 1045029"/>
              <a:gd name="connsiteX6" fmla="*/ 6197728 w 7280079"/>
              <a:gd name="connsiteY6" fmla="*/ 821094 h 1045029"/>
              <a:gd name="connsiteX7" fmla="*/ 6141744 w 7280079"/>
              <a:gd name="connsiteY7" fmla="*/ 802433 h 1045029"/>
              <a:gd name="connsiteX8" fmla="*/ 6048438 w 7280079"/>
              <a:gd name="connsiteY8" fmla="*/ 783772 h 1045029"/>
              <a:gd name="connsiteX9" fmla="*/ 5917810 w 7280079"/>
              <a:gd name="connsiteY9" fmla="*/ 746449 h 1045029"/>
              <a:gd name="connsiteX10" fmla="*/ 5880487 w 7280079"/>
              <a:gd name="connsiteY10" fmla="*/ 709127 h 1045029"/>
              <a:gd name="connsiteX11" fmla="*/ 5768520 w 7280079"/>
              <a:gd name="connsiteY11" fmla="*/ 671804 h 1045029"/>
              <a:gd name="connsiteX12" fmla="*/ 5675214 w 7280079"/>
              <a:gd name="connsiteY12" fmla="*/ 597160 h 1045029"/>
              <a:gd name="connsiteX13" fmla="*/ 5637891 w 7280079"/>
              <a:gd name="connsiteY13" fmla="*/ 559837 h 1045029"/>
              <a:gd name="connsiteX14" fmla="*/ 5581908 w 7280079"/>
              <a:gd name="connsiteY14" fmla="*/ 541176 h 1045029"/>
              <a:gd name="connsiteX15" fmla="*/ 5507263 w 7280079"/>
              <a:gd name="connsiteY15" fmla="*/ 447870 h 1045029"/>
              <a:gd name="connsiteX16" fmla="*/ 5488601 w 7280079"/>
              <a:gd name="connsiteY16" fmla="*/ 391886 h 1045029"/>
              <a:gd name="connsiteX17" fmla="*/ 5507263 w 7280079"/>
              <a:gd name="connsiteY17" fmla="*/ 279919 h 1045029"/>
              <a:gd name="connsiteX18" fmla="*/ 5637891 w 7280079"/>
              <a:gd name="connsiteY18" fmla="*/ 186613 h 1045029"/>
              <a:gd name="connsiteX19" fmla="*/ 5712536 w 7280079"/>
              <a:gd name="connsiteY19" fmla="*/ 167951 h 1045029"/>
              <a:gd name="connsiteX20" fmla="*/ 5824503 w 7280079"/>
              <a:gd name="connsiteY20" fmla="*/ 130629 h 1045029"/>
              <a:gd name="connsiteX21" fmla="*/ 6104422 w 7280079"/>
              <a:gd name="connsiteY21" fmla="*/ 149290 h 1045029"/>
              <a:gd name="connsiteX22" fmla="*/ 6160405 w 7280079"/>
              <a:gd name="connsiteY22" fmla="*/ 167951 h 1045029"/>
              <a:gd name="connsiteX23" fmla="*/ 6197728 w 7280079"/>
              <a:gd name="connsiteY23" fmla="*/ 205274 h 1045029"/>
              <a:gd name="connsiteX24" fmla="*/ 6328357 w 7280079"/>
              <a:gd name="connsiteY24" fmla="*/ 317241 h 1045029"/>
              <a:gd name="connsiteX25" fmla="*/ 6365679 w 7280079"/>
              <a:gd name="connsiteY25" fmla="*/ 354564 h 1045029"/>
              <a:gd name="connsiteX26" fmla="*/ 6384340 w 7280079"/>
              <a:gd name="connsiteY26" fmla="*/ 410547 h 1045029"/>
              <a:gd name="connsiteX27" fmla="*/ 6421663 w 7280079"/>
              <a:gd name="connsiteY27" fmla="*/ 466531 h 1045029"/>
              <a:gd name="connsiteX28" fmla="*/ 6458985 w 7280079"/>
              <a:gd name="connsiteY28" fmla="*/ 578498 h 1045029"/>
              <a:gd name="connsiteX29" fmla="*/ 6477646 w 7280079"/>
              <a:gd name="connsiteY29" fmla="*/ 634482 h 1045029"/>
              <a:gd name="connsiteX30" fmla="*/ 6440324 w 7280079"/>
              <a:gd name="connsiteY30" fmla="*/ 765111 h 1045029"/>
              <a:gd name="connsiteX31" fmla="*/ 6403001 w 7280079"/>
              <a:gd name="connsiteY31" fmla="*/ 802433 h 1045029"/>
              <a:gd name="connsiteX32" fmla="*/ 6384340 w 7280079"/>
              <a:gd name="connsiteY32" fmla="*/ 858417 h 1045029"/>
              <a:gd name="connsiteX33" fmla="*/ 6328357 w 7280079"/>
              <a:gd name="connsiteY33" fmla="*/ 895739 h 1045029"/>
              <a:gd name="connsiteX34" fmla="*/ 6291034 w 7280079"/>
              <a:gd name="connsiteY34" fmla="*/ 933062 h 1045029"/>
              <a:gd name="connsiteX35" fmla="*/ 6216389 w 7280079"/>
              <a:gd name="connsiteY35" fmla="*/ 1026368 h 1045029"/>
              <a:gd name="connsiteX36" fmla="*/ 6104422 w 7280079"/>
              <a:gd name="connsiteY36" fmla="*/ 1045029 h 1045029"/>
              <a:gd name="connsiteX37" fmla="*/ 5432618 w 7280079"/>
              <a:gd name="connsiteY37" fmla="*/ 1026368 h 1045029"/>
              <a:gd name="connsiteX38" fmla="*/ 5320650 w 7280079"/>
              <a:gd name="connsiteY38" fmla="*/ 989045 h 1045029"/>
              <a:gd name="connsiteX39" fmla="*/ 5264667 w 7280079"/>
              <a:gd name="connsiteY39" fmla="*/ 970384 h 1045029"/>
              <a:gd name="connsiteX40" fmla="*/ 5208683 w 7280079"/>
              <a:gd name="connsiteY40" fmla="*/ 933062 h 1045029"/>
              <a:gd name="connsiteX41" fmla="*/ 5096716 w 7280079"/>
              <a:gd name="connsiteY41" fmla="*/ 877078 h 1045029"/>
              <a:gd name="connsiteX42" fmla="*/ 5022071 w 7280079"/>
              <a:gd name="connsiteY42" fmla="*/ 783772 h 1045029"/>
              <a:gd name="connsiteX43" fmla="*/ 4984748 w 7280079"/>
              <a:gd name="connsiteY43" fmla="*/ 746449 h 1045029"/>
              <a:gd name="connsiteX44" fmla="*/ 4891442 w 7280079"/>
              <a:gd name="connsiteY44" fmla="*/ 671804 h 1045029"/>
              <a:gd name="connsiteX45" fmla="*/ 4816797 w 7280079"/>
              <a:gd name="connsiteY45" fmla="*/ 597160 h 1045029"/>
              <a:gd name="connsiteX46" fmla="*/ 4742152 w 7280079"/>
              <a:gd name="connsiteY46" fmla="*/ 522515 h 1045029"/>
              <a:gd name="connsiteX47" fmla="*/ 4704830 w 7280079"/>
              <a:gd name="connsiteY47" fmla="*/ 485192 h 1045029"/>
              <a:gd name="connsiteX48" fmla="*/ 4648846 w 7280079"/>
              <a:gd name="connsiteY48" fmla="*/ 447870 h 1045029"/>
              <a:gd name="connsiteX49" fmla="*/ 4630185 w 7280079"/>
              <a:gd name="connsiteY49" fmla="*/ 391886 h 1045029"/>
              <a:gd name="connsiteX50" fmla="*/ 4574201 w 7280079"/>
              <a:gd name="connsiteY50" fmla="*/ 354564 h 1045029"/>
              <a:gd name="connsiteX51" fmla="*/ 4536879 w 7280079"/>
              <a:gd name="connsiteY51" fmla="*/ 317241 h 1045029"/>
              <a:gd name="connsiteX52" fmla="*/ 4406250 w 7280079"/>
              <a:gd name="connsiteY52" fmla="*/ 223935 h 1045029"/>
              <a:gd name="connsiteX53" fmla="*/ 4350267 w 7280079"/>
              <a:gd name="connsiteY53" fmla="*/ 205274 h 1045029"/>
              <a:gd name="connsiteX54" fmla="*/ 4294283 w 7280079"/>
              <a:gd name="connsiteY54" fmla="*/ 186613 h 1045029"/>
              <a:gd name="connsiteX55" fmla="*/ 3790430 w 7280079"/>
              <a:gd name="connsiteY55" fmla="*/ 205274 h 1045029"/>
              <a:gd name="connsiteX56" fmla="*/ 3678463 w 7280079"/>
              <a:gd name="connsiteY56" fmla="*/ 261257 h 1045029"/>
              <a:gd name="connsiteX57" fmla="*/ 3566495 w 7280079"/>
              <a:gd name="connsiteY57" fmla="*/ 317241 h 1045029"/>
              <a:gd name="connsiteX58" fmla="*/ 3491850 w 7280079"/>
              <a:gd name="connsiteY58" fmla="*/ 391886 h 1045029"/>
              <a:gd name="connsiteX59" fmla="*/ 3379883 w 7280079"/>
              <a:gd name="connsiteY59" fmla="*/ 429209 h 1045029"/>
              <a:gd name="connsiteX60" fmla="*/ 3267916 w 7280079"/>
              <a:gd name="connsiteY60" fmla="*/ 503853 h 1045029"/>
              <a:gd name="connsiteX61" fmla="*/ 3230593 w 7280079"/>
              <a:gd name="connsiteY61" fmla="*/ 541176 h 1045029"/>
              <a:gd name="connsiteX62" fmla="*/ 3174610 w 7280079"/>
              <a:gd name="connsiteY62" fmla="*/ 578498 h 1045029"/>
              <a:gd name="connsiteX63" fmla="*/ 3137287 w 7280079"/>
              <a:gd name="connsiteY63" fmla="*/ 615821 h 1045029"/>
              <a:gd name="connsiteX64" fmla="*/ 3081303 w 7280079"/>
              <a:gd name="connsiteY64" fmla="*/ 653143 h 1045029"/>
              <a:gd name="connsiteX65" fmla="*/ 2987997 w 7280079"/>
              <a:gd name="connsiteY65" fmla="*/ 727788 h 1045029"/>
              <a:gd name="connsiteX66" fmla="*/ 2913352 w 7280079"/>
              <a:gd name="connsiteY66" fmla="*/ 802433 h 1045029"/>
              <a:gd name="connsiteX67" fmla="*/ 2894691 w 7280079"/>
              <a:gd name="connsiteY67" fmla="*/ 858417 h 1045029"/>
              <a:gd name="connsiteX68" fmla="*/ 2820046 w 7280079"/>
              <a:gd name="connsiteY68" fmla="*/ 951723 h 1045029"/>
              <a:gd name="connsiteX69" fmla="*/ 2764063 w 7280079"/>
              <a:gd name="connsiteY69" fmla="*/ 970384 h 1045029"/>
              <a:gd name="connsiteX70" fmla="*/ 2465483 w 7280079"/>
              <a:gd name="connsiteY70" fmla="*/ 914400 h 1045029"/>
              <a:gd name="connsiteX71" fmla="*/ 2428161 w 7280079"/>
              <a:gd name="connsiteY71" fmla="*/ 802433 h 1045029"/>
              <a:gd name="connsiteX72" fmla="*/ 2409499 w 7280079"/>
              <a:gd name="connsiteY72" fmla="*/ 746449 h 1045029"/>
              <a:gd name="connsiteX73" fmla="*/ 2390838 w 7280079"/>
              <a:gd name="connsiteY73" fmla="*/ 690466 h 1045029"/>
              <a:gd name="connsiteX74" fmla="*/ 2372177 w 7280079"/>
              <a:gd name="connsiteY74" fmla="*/ 578498 h 1045029"/>
              <a:gd name="connsiteX75" fmla="*/ 2353516 w 7280079"/>
              <a:gd name="connsiteY75" fmla="*/ 485192 h 1045029"/>
              <a:gd name="connsiteX76" fmla="*/ 2334854 w 7280079"/>
              <a:gd name="connsiteY76" fmla="*/ 354564 h 1045029"/>
              <a:gd name="connsiteX77" fmla="*/ 2316193 w 7280079"/>
              <a:gd name="connsiteY77" fmla="*/ 298580 h 1045029"/>
              <a:gd name="connsiteX78" fmla="*/ 2260210 w 7280079"/>
              <a:gd name="connsiteY78" fmla="*/ 261257 h 1045029"/>
              <a:gd name="connsiteX79" fmla="*/ 2166903 w 7280079"/>
              <a:gd name="connsiteY79" fmla="*/ 186613 h 1045029"/>
              <a:gd name="connsiteX80" fmla="*/ 2017614 w 7280079"/>
              <a:gd name="connsiteY80" fmla="*/ 149290 h 1045029"/>
              <a:gd name="connsiteX81" fmla="*/ 1775018 w 7280079"/>
              <a:gd name="connsiteY81" fmla="*/ 167951 h 1045029"/>
              <a:gd name="connsiteX82" fmla="*/ 1663050 w 7280079"/>
              <a:gd name="connsiteY82" fmla="*/ 223935 h 1045029"/>
              <a:gd name="connsiteX83" fmla="*/ 1607067 w 7280079"/>
              <a:gd name="connsiteY83" fmla="*/ 242596 h 1045029"/>
              <a:gd name="connsiteX84" fmla="*/ 1513761 w 7280079"/>
              <a:gd name="connsiteY84" fmla="*/ 298580 h 1045029"/>
              <a:gd name="connsiteX85" fmla="*/ 1420454 w 7280079"/>
              <a:gd name="connsiteY85" fmla="*/ 354564 h 1045029"/>
              <a:gd name="connsiteX86" fmla="*/ 1345810 w 7280079"/>
              <a:gd name="connsiteY86" fmla="*/ 447870 h 1045029"/>
              <a:gd name="connsiteX87" fmla="*/ 1289826 w 7280079"/>
              <a:gd name="connsiteY87" fmla="*/ 466531 h 1045029"/>
              <a:gd name="connsiteX88" fmla="*/ 1103214 w 7280079"/>
              <a:gd name="connsiteY88" fmla="*/ 615821 h 1045029"/>
              <a:gd name="connsiteX89" fmla="*/ 1047230 w 7280079"/>
              <a:gd name="connsiteY89" fmla="*/ 634482 h 1045029"/>
              <a:gd name="connsiteX90" fmla="*/ 991246 w 7280079"/>
              <a:gd name="connsiteY90" fmla="*/ 671804 h 1045029"/>
              <a:gd name="connsiteX91" fmla="*/ 953924 w 7280079"/>
              <a:gd name="connsiteY91" fmla="*/ 709127 h 1045029"/>
              <a:gd name="connsiteX92" fmla="*/ 841957 w 7280079"/>
              <a:gd name="connsiteY92" fmla="*/ 746449 h 1045029"/>
              <a:gd name="connsiteX93" fmla="*/ 785973 w 7280079"/>
              <a:gd name="connsiteY93" fmla="*/ 765111 h 1045029"/>
              <a:gd name="connsiteX94" fmla="*/ 729989 w 7280079"/>
              <a:gd name="connsiteY94" fmla="*/ 783772 h 1045029"/>
              <a:gd name="connsiteX95" fmla="*/ 674005 w 7280079"/>
              <a:gd name="connsiteY95" fmla="*/ 821094 h 1045029"/>
              <a:gd name="connsiteX96" fmla="*/ 356765 w 7280079"/>
              <a:gd name="connsiteY96" fmla="*/ 802433 h 1045029"/>
              <a:gd name="connsiteX97" fmla="*/ 263459 w 7280079"/>
              <a:gd name="connsiteY97" fmla="*/ 746449 h 1045029"/>
              <a:gd name="connsiteX98" fmla="*/ 207475 w 7280079"/>
              <a:gd name="connsiteY98" fmla="*/ 727788 h 1045029"/>
              <a:gd name="connsiteX99" fmla="*/ 188814 w 7280079"/>
              <a:gd name="connsiteY99" fmla="*/ 671804 h 1045029"/>
              <a:gd name="connsiteX100" fmla="*/ 95508 w 7280079"/>
              <a:gd name="connsiteY100" fmla="*/ 597160 h 1045029"/>
              <a:gd name="connsiteX101" fmla="*/ 76846 w 7280079"/>
              <a:gd name="connsiteY101" fmla="*/ 541176 h 1045029"/>
              <a:gd name="connsiteX102" fmla="*/ 20863 w 7280079"/>
              <a:gd name="connsiteY102" fmla="*/ 447870 h 1045029"/>
              <a:gd name="connsiteX103" fmla="*/ 39524 w 7280079"/>
              <a:gd name="connsiteY103" fmla="*/ 261257 h 1045029"/>
              <a:gd name="connsiteX104" fmla="*/ 58185 w 7280079"/>
              <a:gd name="connsiteY104" fmla="*/ 205274 h 1045029"/>
              <a:gd name="connsiteX105" fmla="*/ 114169 w 7280079"/>
              <a:gd name="connsiteY105" fmla="*/ 186613 h 1045029"/>
              <a:gd name="connsiteX106" fmla="*/ 207475 w 7280079"/>
              <a:gd name="connsiteY106" fmla="*/ 130629 h 1045029"/>
              <a:gd name="connsiteX107" fmla="*/ 282120 w 7280079"/>
              <a:gd name="connsiteY107" fmla="*/ 55984 h 1045029"/>
              <a:gd name="connsiteX108" fmla="*/ 431410 w 7280079"/>
              <a:gd name="connsiteY108" fmla="*/ 0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7280079" h="1045029">
                <a:moveTo>
                  <a:pt x="7280079" y="783772"/>
                </a:moveTo>
                <a:cubicBezTo>
                  <a:pt x="7259501" y="786344"/>
                  <a:pt x="7120225" y="793842"/>
                  <a:pt x="7074805" y="821094"/>
                </a:cubicBezTo>
                <a:cubicBezTo>
                  <a:pt x="7059718" y="830146"/>
                  <a:pt x="7051222" y="847426"/>
                  <a:pt x="7037483" y="858417"/>
                </a:cubicBezTo>
                <a:cubicBezTo>
                  <a:pt x="6985806" y="899759"/>
                  <a:pt x="6984644" y="894691"/>
                  <a:pt x="6925516" y="914400"/>
                </a:cubicBezTo>
                <a:cubicBezTo>
                  <a:pt x="6763785" y="908180"/>
                  <a:pt x="6601468" y="910846"/>
                  <a:pt x="6440324" y="895739"/>
                </a:cubicBezTo>
                <a:cubicBezTo>
                  <a:pt x="6410449" y="892938"/>
                  <a:pt x="6315302" y="850487"/>
                  <a:pt x="6272373" y="839755"/>
                </a:cubicBezTo>
                <a:cubicBezTo>
                  <a:pt x="6247491" y="833535"/>
                  <a:pt x="6222389" y="828140"/>
                  <a:pt x="6197728" y="821094"/>
                </a:cubicBezTo>
                <a:cubicBezTo>
                  <a:pt x="6178814" y="815690"/>
                  <a:pt x="6160827" y="807204"/>
                  <a:pt x="6141744" y="802433"/>
                </a:cubicBezTo>
                <a:cubicBezTo>
                  <a:pt x="6110973" y="794740"/>
                  <a:pt x="6079401" y="790653"/>
                  <a:pt x="6048438" y="783772"/>
                </a:cubicBezTo>
                <a:cubicBezTo>
                  <a:pt x="5978137" y="768150"/>
                  <a:pt x="5980156" y="767232"/>
                  <a:pt x="5917810" y="746449"/>
                </a:cubicBezTo>
                <a:cubicBezTo>
                  <a:pt x="5905369" y="734008"/>
                  <a:pt x="5896224" y="716995"/>
                  <a:pt x="5880487" y="709127"/>
                </a:cubicBezTo>
                <a:cubicBezTo>
                  <a:pt x="5845299" y="691533"/>
                  <a:pt x="5768520" y="671804"/>
                  <a:pt x="5768520" y="671804"/>
                </a:cubicBezTo>
                <a:cubicBezTo>
                  <a:pt x="5678398" y="581684"/>
                  <a:pt x="5792925" y="691329"/>
                  <a:pt x="5675214" y="597160"/>
                </a:cubicBezTo>
                <a:cubicBezTo>
                  <a:pt x="5661475" y="586169"/>
                  <a:pt x="5652978" y="568889"/>
                  <a:pt x="5637891" y="559837"/>
                </a:cubicBezTo>
                <a:cubicBezTo>
                  <a:pt x="5621024" y="549717"/>
                  <a:pt x="5600569" y="547396"/>
                  <a:pt x="5581908" y="541176"/>
                </a:cubicBezTo>
                <a:cubicBezTo>
                  <a:pt x="5535000" y="400458"/>
                  <a:pt x="5603731" y="568455"/>
                  <a:pt x="5507263" y="447870"/>
                </a:cubicBezTo>
                <a:cubicBezTo>
                  <a:pt x="5494975" y="432510"/>
                  <a:pt x="5494822" y="410547"/>
                  <a:pt x="5488601" y="391886"/>
                </a:cubicBezTo>
                <a:cubicBezTo>
                  <a:pt x="5494822" y="354564"/>
                  <a:pt x="5490342" y="313762"/>
                  <a:pt x="5507263" y="279919"/>
                </a:cubicBezTo>
                <a:cubicBezTo>
                  <a:pt x="5539721" y="215004"/>
                  <a:pt x="5579884" y="203187"/>
                  <a:pt x="5637891" y="186613"/>
                </a:cubicBezTo>
                <a:cubicBezTo>
                  <a:pt x="5662552" y="179567"/>
                  <a:pt x="5687970" y="175321"/>
                  <a:pt x="5712536" y="167951"/>
                </a:cubicBezTo>
                <a:cubicBezTo>
                  <a:pt x="5750218" y="156646"/>
                  <a:pt x="5824503" y="130629"/>
                  <a:pt x="5824503" y="130629"/>
                </a:cubicBezTo>
                <a:cubicBezTo>
                  <a:pt x="5917809" y="136849"/>
                  <a:pt x="6011480" y="138963"/>
                  <a:pt x="6104422" y="149290"/>
                </a:cubicBezTo>
                <a:cubicBezTo>
                  <a:pt x="6123972" y="151462"/>
                  <a:pt x="6143538" y="157831"/>
                  <a:pt x="6160405" y="167951"/>
                </a:cubicBezTo>
                <a:cubicBezTo>
                  <a:pt x="6175492" y="177003"/>
                  <a:pt x="6183989" y="194283"/>
                  <a:pt x="6197728" y="205274"/>
                </a:cubicBezTo>
                <a:cubicBezTo>
                  <a:pt x="6339827" y="318953"/>
                  <a:pt x="6148680" y="137562"/>
                  <a:pt x="6328357" y="317241"/>
                </a:cubicBezTo>
                <a:lnTo>
                  <a:pt x="6365679" y="354564"/>
                </a:lnTo>
                <a:cubicBezTo>
                  <a:pt x="6371899" y="373225"/>
                  <a:pt x="6375543" y="392953"/>
                  <a:pt x="6384340" y="410547"/>
                </a:cubicBezTo>
                <a:cubicBezTo>
                  <a:pt x="6394370" y="430607"/>
                  <a:pt x="6412554" y="446036"/>
                  <a:pt x="6421663" y="466531"/>
                </a:cubicBezTo>
                <a:cubicBezTo>
                  <a:pt x="6437641" y="502481"/>
                  <a:pt x="6446544" y="541176"/>
                  <a:pt x="6458985" y="578498"/>
                </a:cubicBezTo>
                <a:lnTo>
                  <a:pt x="6477646" y="634482"/>
                </a:lnTo>
                <a:cubicBezTo>
                  <a:pt x="6474161" y="648424"/>
                  <a:pt x="6451797" y="745989"/>
                  <a:pt x="6440324" y="765111"/>
                </a:cubicBezTo>
                <a:cubicBezTo>
                  <a:pt x="6431272" y="780198"/>
                  <a:pt x="6415442" y="789992"/>
                  <a:pt x="6403001" y="802433"/>
                </a:cubicBezTo>
                <a:cubicBezTo>
                  <a:pt x="6396781" y="821094"/>
                  <a:pt x="6396628" y="843057"/>
                  <a:pt x="6384340" y="858417"/>
                </a:cubicBezTo>
                <a:cubicBezTo>
                  <a:pt x="6370330" y="875930"/>
                  <a:pt x="6345870" y="881728"/>
                  <a:pt x="6328357" y="895739"/>
                </a:cubicBezTo>
                <a:cubicBezTo>
                  <a:pt x="6314618" y="906730"/>
                  <a:pt x="6302025" y="919323"/>
                  <a:pt x="6291034" y="933062"/>
                </a:cubicBezTo>
                <a:cubicBezTo>
                  <a:pt x="6278923" y="948200"/>
                  <a:pt x="6242137" y="1016713"/>
                  <a:pt x="6216389" y="1026368"/>
                </a:cubicBezTo>
                <a:cubicBezTo>
                  <a:pt x="6180961" y="1039654"/>
                  <a:pt x="6141744" y="1038809"/>
                  <a:pt x="6104422" y="1045029"/>
                </a:cubicBezTo>
                <a:cubicBezTo>
                  <a:pt x="5880487" y="1038809"/>
                  <a:pt x="5656070" y="1042329"/>
                  <a:pt x="5432618" y="1026368"/>
                </a:cubicBezTo>
                <a:cubicBezTo>
                  <a:pt x="5393376" y="1023565"/>
                  <a:pt x="5357973" y="1001486"/>
                  <a:pt x="5320650" y="989045"/>
                </a:cubicBezTo>
                <a:cubicBezTo>
                  <a:pt x="5301989" y="982825"/>
                  <a:pt x="5281034" y="981295"/>
                  <a:pt x="5264667" y="970384"/>
                </a:cubicBezTo>
                <a:cubicBezTo>
                  <a:pt x="5246006" y="957943"/>
                  <a:pt x="5228743" y="943092"/>
                  <a:pt x="5208683" y="933062"/>
                </a:cubicBezTo>
                <a:cubicBezTo>
                  <a:pt x="5116706" y="887074"/>
                  <a:pt x="5185845" y="948381"/>
                  <a:pt x="5096716" y="877078"/>
                </a:cubicBezTo>
                <a:cubicBezTo>
                  <a:pt x="5046651" y="837026"/>
                  <a:pt x="5065180" y="837658"/>
                  <a:pt x="5022071" y="783772"/>
                </a:cubicBezTo>
                <a:cubicBezTo>
                  <a:pt x="5011080" y="770033"/>
                  <a:pt x="4998487" y="757440"/>
                  <a:pt x="4984748" y="746449"/>
                </a:cubicBezTo>
                <a:cubicBezTo>
                  <a:pt x="4867043" y="652285"/>
                  <a:pt x="4981560" y="761922"/>
                  <a:pt x="4891442" y="671804"/>
                </a:cubicBezTo>
                <a:cubicBezTo>
                  <a:pt x="4854120" y="559838"/>
                  <a:pt x="4903883" y="659364"/>
                  <a:pt x="4816797" y="597160"/>
                </a:cubicBezTo>
                <a:cubicBezTo>
                  <a:pt x="4788163" y="576707"/>
                  <a:pt x="4767034" y="547397"/>
                  <a:pt x="4742152" y="522515"/>
                </a:cubicBezTo>
                <a:cubicBezTo>
                  <a:pt x="4729711" y="510074"/>
                  <a:pt x="4719469" y="494951"/>
                  <a:pt x="4704830" y="485192"/>
                </a:cubicBezTo>
                <a:lnTo>
                  <a:pt x="4648846" y="447870"/>
                </a:lnTo>
                <a:cubicBezTo>
                  <a:pt x="4642626" y="429209"/>
                  <a:pt x="4642473" y="407246"/>
                  <a:pt x="4630185" y="391886"/>
                </a:cubicBezTo>
                <a:cubicBezTo>
                  <a:pt x="4616174" y="374373"/>
                  <a:pt x="4591714" y="368575"/>
                  <a:pt x="4574201" y="354564"/>
                </a:cubicBezTo>
                <a:cubicBezTo>
                  <a:pt x="4560462" y="343573"/>
                  <a:pt x="4549320" y="329682"/>
                  <a:pt x="4536879" y="317241"/>
                </a:cubicBezTo>
                <a:cubicBezTo>
                  <a:pt x="4505777" y="223934"/>
                  <a:pt x="4536879" y="267478"/>
                  <a:pt x="4406250" y="223935"/>
                </a:cubicBezTo>
                <a:lnTo>
                  <a:pt x="4350267" y="205274"/>
                </a:lnTo>
                <a:lnTo>
                  <a:pt x="4294283" y="186613"/>
                </a:lnTo>
                <a:cubicBezTo>
                  <a:pt x="4126332" y="192833"/>
                  <a:pt x="3958124" y="194095"/>
                  <a:pt x="3790430" y="205274"/>
                </a:cubicBezTo>
                <a:cubicBezTo>
                  <a:pt x="3736308" y="208882"/>
                  <a:pt x="3724432" y="238272"/>
                  <a:pt x="3678463" y="261257"/>
                </a:cubicBezTo>
                <a:cubicBezTo>
                  <a:pt x="3598993" y="300992"/>
                  <a:pt x="3641365" y="253067"/>
                  <a:pt x="3566495" y="317241"/>
                </a:cubicBezTo>
                <a:cubicBezTo>
                  <a:pt x="3539778" y="340141"/>
                  <a:pt x="3525232" y="380758"/>
                  <a:pt x="3491850" y="391886"/>
                </a:cubicBezTo>
                <a:cubicBezTo>
                  <a:pt x="3454528" y="404327"/>
                  <a:pt x="3412617" y="407387"/>
                  <a:pt x="3379883" y="429209"/>
                </a:cubicBezTo>
                <a:cubicBezTo>
                  <a:pt x="3342561" y="454090"/>
                  <a:pt x="3299634" y="472135"/>
                  <a:pt x="3267916" y="503853"/>
                </a:cubicBezTo>
                <a:cubicBezTo>
                  <a:pt x="3255475" y="516294"/>
                  <a:pt x="3244332" y="530185"/>
                  <a:pt x="3230593" y="541176"/>
                </a:cubicBezTo>
                <a:cubicBezTo>
                  <a:pt x="3213080" y="555187"/>
                  <a:pt x="3192123" y="564487"/>
                  <a:pt x="3174610" y="578498"/>
                </a:cubicBezTo>
                <a:cubicBezTo>
                  <a:pt x="3160871" y="589489"/>
                  <a:pt x="3151026" y="604830"/>
                  <a:pt x="3137287" y="615821"/>
                </a:cubicBezTo>
                <a:cubicBezTo>
                  <a:pt x="3119774" y="629832"/>
                  <a:pt x="3098816" y="639132"/>
                  <a:pt x="3081303" y="653143"/>
                </a:cubicBezTo>
                <a:cubicBezTo>
                  <a:pt x="2948350" y="759506"/>
                  <a:pt x="3160311" y="612914"/>
                  <a:pt x="2987997" y="727788"/>
                </a:cubicBezTo>
                <a:cubicBezTo>
                  <a:pt x="2938234" y="877079"/>
                  <a:pt x="3012879" y="702906"/>
                  <a:pt x="2913352" y="802433"/>
                </a:cubicBezTo>
                <a:cubicBezTo>
                  <a:pt x="2899443" y="816342"/>
                  <a:pt x="2903488" y="840823"/>
                  <a:pt x="2894691" y="858417"/>
                </a:cubicBezTo>
                <a:cubicBezTo>
                  <a:pt x="2883793" y="880212"/>
                  <a:pt x="2844842" y="936845"/>
                  <a:pt x="2820046" y="951723"/>
                </a:cubicBezTo>
                <a:cubicBezTo>
                  <a:pt x="2803179" y="961843"/>
                  <a:pt x="2782724" y="964164"/>
                  <a:pt x="2764063" y="970384"/>
                </a:cubicBezTo>
                <a:cubicBezTo>
                  <a:pt x="2740134" y="968675"/>
                  <a:pt x="2513178" y="1009791"/>
                  <a:pt x="2465483" y="914400"/>
                </a:cubicBezTo>
                <a:cubicBezTo>
                  <a:pt x="2447889" y="879212"/>
                  <a:pt x="2440602" y="839755"/>
                  <a:pt x="2428161" y="802433"/>
                </a:cubicBezTo>
                <a:lnTo>
                  <a:pt x="2409499" y="746449"/>
                </a:lnTo>
                <a:lnTo>
                  <a:pt x="2390838" y="690466"/>
                </a:lnTo>
                <a:cubicBezTo>
                  <a:pt x="2384618" y="653143"/>
                  <a:pt x="2378945" y="615725"/>
                  <a:pt x="2372177" y="578498"/>
                </a:cubicBezTo>
                <a:cubicBezTo>
                  <a:pt x="2366503" y="547292"/>
                  <a:pt x="2358730" y="516478"/>
                  <a:pt x="2353516" y="485192"/>
                </a:cubicBezTo>
                <a:cubicBezTo>
                  <a:pt x="2346285" y="441806"/>
                  <a:pt x="2343480" y="397695"/>
                  <a:pt x="2334854" y="354564"/>
                </a:cubicBezTo>
                <a:cubicBezTo>
                  <a:pt x="2330996" y="335275"/>
                  <a:pt x="2328481" y="313940"/>
                  <a:pt x="2316193" y="298580"/>
                </a:cubicBezTo>
                <a:cubicBezTo>
                  <a:pt x="2302183" y="281067"/>
                  <a:pt x="2277723" y="275268"/>
                  <a:pt x="2260210" y="261257"/>
                </a:cubicBezTo>
                <a:cubicBezTo>
                  <a:pt x="2221128" y="229991"/>
                  <a:pt x="2219552" y="205758"/>
                  <a:pt x="2166903" y="186613"/>
                </a:cubicBezTo>
                <a:cubicBezTo>
                  <a:pt x="2118697" y="169083"/>
                  <a:pt x="2017614" y="149290"/>
                  <a:pt x="2017614" y="149290"/>
                </a:cubicBezTo>
                <a:cubicBezTo>
                  <a:pt x="1936749" y="155510"/>
                  <a:pt x="1855496" y="157891"/>
                  <a:pt x="1775018" y="167951"/>
                </a:cubicBezTo>
                <a:cubicBezTo>
                  <a:pt x="1712480" y="175768"/>
                  <a:pt x="1718614" y="196153"/>
                  <a:pt x="1663050" y="223935"/>
                </a:cubicBezTo>
                <a:cubicBezTo>
                  <a:pt x="1645456" y="232732"/>
                  <a:pt x="1625728" y="236376"/>
                  <a:pt x="1607067" y="242596"/>
                </a:cubicBezTo>
                <a:cubicBezTo>
                  <a:pt x="1512501" y="337162"/>
                  <a:pt x="1634883" y="225908"/>
                  <a:pt x="1513761" y="298580"/>
                </a:cubicBezTo>
                <a:cubicBezTo>
                  <a:pt x="1385678" y="375429"/>
                  <a:pt x="1579051" y="301696"/>
                  <a:pt x="1420454" y="354564"/>
                </a:cubicBezTo>
                <a:cubicBezTo>
                  <a:pt x="1403504" y="379989"/>
                  <a:pt x="1375353" y="430144"/>
                  <a:pt x="1345810" y="447870"/>
                </a:cubicBezTo>
                <a:cubicBezTo>
                  <a:pt x="1328943" y="457991"/>
                  <a:pt x="1308487" y="460311"/>
                  <a:pt x="1289826" y="466531"/>
                </a:cubicBezTo>
                <a:cubicBezTo>
                  <a:pt x="1238865" y="517492"/>
                  <a:pt x="1173835" y="592281"/>
                  <a:pt x="1103214" y="615821"/>
                </a:cubicBezTo>
                <a:cubicBezTo>
                  <a:pt x="1084553" y="622041"/>
                  <a:pt x="1064824" y="625685"/>
                  <a:pt x="1047230" y="634482"/>
                </a:cubicBezTo>
                <a:cubicBezTo>
                  <a:pt x="1027170" y="644512"/>
                  <a:pt x="1008759" y="657793"/>
                  <a:pt x="991246" y="671804"/>
                </a:cubicBezTo>
                <a:cubicBezTo>
                  <a:pt x="977507" y="682795"/>
                  <a:pt x="969661" y="701259"/>
                  <a:pt x="953924" y="709127"/>
                </a:cubicBezTo>
                <a:cubicBezTo>
                  <a:pt x="918736" y="726721"/>
                  <a:pt x="879279" y="734008"/>
                  <a:pt x="841957" y="746449"/>
                </a:cubicBezTo>
                <a:lnTo>
                  <a:pt x="785973" y="765111"/>
                </a:lnTo>
                <a:cubicBezTo>
                  <a:pt x="767312" y="771331"/>
                  <a:pt x="746356" y="772861"/>
                  <a:pt x="729989" y="783772"/>
                </a:cubicBezTo>
                <a:lnTo>
                  <a:pt x="674005" y="821094"/>
                </a:lnTo>
                <a:cubicBezTo>
                  <a:pt x="568258" y="814874"/>
                  <a:pt x="462169" y="812973"/>
                  <a:pt x="356765" y="802433"/>
                </a:cubicBezTo>
                <a:cubicBezTo>
                  <a:pt x="272179" y="793975"/>
                  <a:pt x="325343" y="783580"/>
                  <a:pt x="263459" y="746449"/>
                </a:cubicBezTo>
                <a:cubicBezTo>
                  <a:pt x="246592" y="736328"/>
                  <a:pt x="226136" y="734008"/>
                  <a:pt x="207475" y="727788"/>
                </a:cubicBezTo>
                <a:cubicBezTo>
                  <a:pt x="201255" y="709127"/>
                  <a:pt x="198935" y="688671"/>
                  <a:pt x="188814" y="671804"/>
                </a:cubicBezTo>
                <a:cubicBezTo>
                  <a:pt x="171088" y="642261"/>
                  <a:pt x="120933" y="614110"/>
                  <a:pt x="95508" y="597160"/>
                </a:cubicBezTo>
                <a:cubicBezTo>
                  <a:pt x="89287" y="578499"/>
                  <a:pt x="86967" y="558044"/>
                  <a:pt x="76846" y="541176"/>
                </a:cubicBezTo>
                <a:cubicBezTo>
                  <a:pt x="0" y="413099"/>
                  <a:pt x="73726" y="606458"/>
                  <a:pt x="20863" y="447870"/>
                </a:cubicBezTo>
                <a:cubicBezTo>
                  <a:pt x="27083" y="385666"/>
                  <a:pt x="30018" y="323045"/>
                  <a:pt x="39524" y="261257"/>
                </a:cubicBezTo>
                <a:cubicBezTo>
                  <a:pt x="42515" y="241815"/>
                  <a:pt x="44276" y="219183"/>
                  <a:pt x="58185" y="205274"/>
                </a:cubicBezTo>
                <a:cubicBezTo>
                  <a:pt x="72094" y="191365"/>
                  <a:pt x="95508" y="192833"/>
                  <a:pt x="114169" y="186613"/>
                </a:cubicBezTo>
                <a:cubicBezTo>
                  <a:pt x="252062" y="48717"/>
                  <a:pt x="37909" y="251747"/>
                  <a:pt x="207475" y="130629"/>
                </a:cubicBezTo>
                <a:cubicBezTo>
                  <a:pt x="236109" y="110176"/>
                  <a:pt x="248738" y="67111"/>
                  <a:pt x="282120" y="55984"/>
                </a:cubicBezTo>
                <a:cubicBezTo>
                  <a:pt x="407283" y="14263"/>
                  <a:pt x="358899" y="36256"/>
                  <a:pt x="431410" y="0"/>
                </a:cubicBezTo>
              </a:path>
            </a:pathLst>
          </a:cu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catherineasquithgallery.com/uploads/posts/2021-02/1613465205_55-p-fon-dlya-prezentatsii-russkii-narodnii-sti-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20482" name="Picture 2" descr="https://fs.znanio.ru/d5af0e/b8/68/b6d72e369e4a5f57687d3356cbbd366d8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205" t="18500" r="6387" b="8001"/>
          <a:stretch>
            <a:fillRect/>
          </a:stretch>
        </p:blipFill>
        <p:spPr bwMode="auto">
          <a:xfrm>
            <a:off x="1979712" y="1844824"/>
            <a:ext cx="5544616" cy="362731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620688"/>
            <a:ext cx="7200800" cy="1368152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Оцени свою работу на занятии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catherineasquithgallery.com/uploads/posts/2021-02/1613465205_55-p-fon-dlya-prezentatsii-russkii-narodnii-sti-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620688"/>
            <a:ext cx="6264696" cy="2808312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работу на занятии!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547664" y="2708920"/>
            <a:ext cx="7139136" cy="341724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1264</TotalTime>
  <Words>119</Words>
  <Application>Microsoft Office PowerPoint</Application>
  <PresentationFormat>Экран (4:3)</PresentationFormat>
  <Paragraphs>28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Интерактивная учебная презентация занятия по программе: «Раз-ступенька, два-ступенька»  для учащихся 5-6 лет, занятие № 18  Тема: «Числа и цифры. Сложение и вычитание  с сюжетом: «У бабушки»</vt:lpstr>
      <vt:lpstr>Слайд 2</vt:lpstr>
      <vt:lpstr>1 Задание. Составь все возможные равенства</vt:lpstr>
      <vt:lpstr>2 Задание. Составь и реши задачи. Соедини с нужными равенствами.</vt:lpstr>
      <vt:lpstr>3 Задание. Нарисуй недостающие фигуры.</vt:lpstr>
      <vt:lpstr>4 Задание. Раскрась вешалки, начиная слева, в нужный цвет. Раскрась одежду Тани и Вани как хочешь. Сколько ещё детей не получили одежду? Нарисуй в рамке столько же кругов.</vt:lpstr>
      <vt:lpstr>5 Задание. Какие компьютеры забыли выключить?</vt:lpstr>
      <vt:lpstr>Оцени свою работу на занятии</vt:lpstr>
      <vt:lpstr>Спасибо за работу на занятии!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Занятие по программе «Раз-ступенька, два-ступенька»  для учащихся 5-6 лет Занятие № 1 Тема: «Числа и цифры от 1 до 8, с сюжетом  «В магазине игрушек»</dc:title>
  <dc:creator>Кукушкины</dc:creator>
  <cp:lastModifiedBy>Кукушкины</cp:lastModifiedBy>
  <cp:revision>150</cp:revision>
  <dcterms:created xsi:type="dcterms:W3CDTF">2022-07-08T09:07:57Z</dcterms:created>
  <dcterms:modified xsi:type="dcterms:W3CDTF">2024-03-17T06:10:28Z</dcterms:modified>
</cp:coreProperties>
</file>