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978A"/>
    <a:srgbClr val="F0533E"/>
    <a:srgbClr val="DE6078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26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785926"/>
            <a:ext cx="7858180" cy="2428892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/>
              <a:t>СТЕПЕНЬ С НАТУРАЛЬНЫМ ПОКАЗАТЕЛЕМ</a:t>
            </a:r>
            <a:endParaRPr lang="ru-RU" sz="5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635896" y="450912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b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Автор: </a:t>
            </a:r>
            <a:r>
              <a:rPr lang="ru-RU" b="1" dirty="0" err="1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Асламова</a:t>
            </a:r>
            <a:r>
              <a:rPr lang="ru-RU" b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Л.Я., </a:t>
            </a:r>
          </a:p>
          <a:p>
            <a:pPr algn="r"/>
            <a:r>
              <a:rPr lang="ru-RU" b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 математики </a:t>
            </a:r>
          </a:p>
          <a:p>
            <a:pPr algn="r"/>
            <a:r>
              <a:rPr lang="ru-RU" b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МОУ </a:t>
            </a:r>
            <a:r>
              <a:rPr lang="ru-RU" b="1" dirty="0" err="1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Сынковской</a:t>
            </a:r>
            <a:r>
              <a:rPr lang="ru-RU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СОШ </a:t>
            </a:r>
            <a:endParaRPr lang="ru-RU" b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ru-RU" b="1" dirty="0" err="1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г.о</a:t>
            </a:r>
            <a:r>
              <a:rPr lang="ru-RU" b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Подольск</a:t>
            </a:r>
            <a:r>
              <a:rPr lang="ru-RU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V.</a:t>
            </a:r>
            <a:r>
              <a:rPr lang="ru-RU" dirty="0" smtClean="0"/>
              <a:t>Работа в группах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mtClean="0"/>
              <a:t>Упростить выражение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Новый рисунок (1).bmp"/>
          <p:cNvPicPr>
            <a:picLocks noChangeAspect="1"/>
          </p:cNvPicPr>
          <p:nvPr/>
        </p:nvPicPr>
        <p:blipFill>
          <a:blip r:embed="rId2"/>
          <a:srcRect l="13829" t="39356" r="9649" b="22928"/>
          <a:stretch>
            <a:fillRect/>
          </a:stretch>
        </p:blipFill>
        <p:spPr>
          <a:xfrm>
            <a:off x="0" y="3143248"/>
            <a:ext cx="9280728" cy="257176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Проверь себя сам (работа по вариантам)</a:t>
            </a:r>
            <a:endParaRPr lang="ru-RU" sz="32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3104" t="26007" r="53514" b="22430"/>
          <a:stretch>
            <a:fillRect/>
          </a:stretch>
        </p:blipFill>
        <p:spPr bwMode="auto">
          <a:xfrm>
            <a:off x="-1" y="1643050"/>
            <a:ext cx="4359883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 l="14861" t="38281" r="53843" b="14844"/>
          <a:stretch>
            <a:fillRect/>
          </a:stretch>
        </p:blipFill>
        <p:spPr bwMode="auto">
          <a:xfrm>
            <a:off x="4393439" y="2857496"/>
            <a:ext cx="4750561" cy="4000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0" y="1142984"/>
          <a:ext cx="8715440" cy="44291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3088"/>
                <a:gridCol w="1743088"/>
                <a:gridCol w="1743088"/>
                <a:gridCol w="1743088"/>
                <a:gridCol w="1743088"/>
              </a:tblGrid>
              <a:tr h="703614">
                <a:tc>
                  <a:txBody>
                    <a:bodyPr/>
                    <a:lstStyle/>
                    <a:p>
                      <a:r>
                        <a:rPr lang="ru-RU" dirty="0" smtClean="0"/>
                        <a:t>Группа</a:t>
                      </a:r>
                      <a:r>
                        <a:rPr lang="ru-RU" baseline="0" dirty="0" smtClean="0"/>
                        <a:t> 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Группа 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Группа 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Групп 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Группа</a:t>
                      </a:r>
                      <a:r>
                        <a:rPr lang="ru-RU" baseline="0" dirty="0" smtClean="0"/>
                        <a:t> 5</a:t>
                      </a:r>
                      <a:endParaRPr lang="ru-RU" dirty="0"/>
                    </a:p>
                  </a:txBody>
                  <a:tcPr/>
                </a:tc>
              </a:tr>
              <a:tr h="3725542">
                <a:tc>
                  <a:txBody>
                    <a:bodyPr/>
                    <a:lstStyle/>
                    <a:p>
                      <a:pPr algn="l"/>
                      <a:r>
                        <a:rPr lang="ru-RU" sz="1800" dirty="0" smtClean="0"/>
                        <a:t>Сформулируйте и проиллюстрируйте на примере правило умножения степеней с одинаковыми</a:t>
                      </a:r>
                      <a:r>
                        <a:rPr lang="ru-RU" sz="1800" baseline="0" dirty="0" smtClean="0"/>
                        <a:t> основаниями.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Сформулируйте и проиллюстрируйте на примере правило деления</a:t>
                      </a:r>
                      <a:r>
                        <a:rPr lang="ru-RU" baseline="0" dirty="0" smtClean="0"/>
                        <a:t> степеней с одинаковыми основаниями.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Сформулируйте и проиллюстрируйте на примере правило возведения степени в степень.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Сформулируйте</a:t>
                      </a:r>
                      <a:r>
                        <a:rPr lang="ru-RU" baseline="0" dirty="0" smtClean="0"/>
                        <a:t> и проиллюстрируйте на примере правило возведения в степень произведения.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Сформулируйте</a:t>
                      </a:r>
                      <a:r>
                        <a:rPr lang="ru-RU" baseline="0" dirty="0" smtClean="0"/>
                        <a:t> и проиллюстрируйте на примере правило возведения в степень дроби.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571612"/>
            <a:ext cx="8229600" cy="22328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1)Сформулируйте определение степени числа с натуральным показателем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2)Выполните действия.</a:t>
            </a:r>
            <a:endParaRPr lang="ru-RU" dirty="0"/>
          </a:p>
        </p:txBody>
      </p:sp>
      <p:pic>
        <p:nvPicPr>
          <p:cNvPr id="5" name="Содержимое 4" descr="Новый рисунок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28926" y="1428736"/>
            <a:ext cx="2714644" cy="4955805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3)При каком значении </a:t>
            </a:r>
            <a:r>
              <a:rPr lang="en-US" sz="3200" dirty="0" smtClean="0"/>
              <a:t>x</a:t>
            </a:r>
            <a:r>
              <a:rPr lang="ru-RU" sz="3200" dirty="0" smtClean="0"/>
              <a:t> выполняется равенство</a:t>
            </a:r>
            <a:endParaRPr lang="ru-RU" sz="3200" dirty="0"/>
          </a:p>
        </p:txBody>
      </p:sp>
      <p:pic>
        <p:nvPicPr>
          <p:cNvPr id="4" name="Содержимое 3" descr="Новый рисунок1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14612" y="1598924"/>
            <a:ext cx="3143272" cy="4995001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399032"/>
          </a:xfrm>
        </p:spPr>
        <p:txBody>
          <a:bodyPr>
            <a:normAutofit/>
          </a:bodyPr>
          <a:lstStyle/>
          <a:p>
            <a:r>
              <a:rPr lang="en-US" sz="3200" dirty="0" smtClean="0"/>
              <a:t>4)</a:t>
            </a:r>
            <a:r>
              <a:rPr lang="ru-RU" sz="3200" dirty="0" smtClean="0"/>
              <a:t>Определите знак выражений, не выполняя вычислений</a:t>
            </a:r>
            <a:endParaRPr lang="ru-RU" sz="3200" dirty="0"/>
          </a:p>
        </p:txBody>
      </p:sp>
      <p:pic>
        <p:nvPicPr>
          <p:cNvPr id="4" name="Содержимое 3" descr="Новый рисунок2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2643182"/>
            <a:ext cx="8654491" cy="2525631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5)Упростите</a:t>
            </a:r>
            <a:endParaRPr lang="ru-RU" dirty="0"/>
          </a:p>
        </p:txBody>
      </p:sp>
      <p:pic>
        <p:nvPicPr>
          <p:cNvPr id="4" name="Содержимое 3" descr="Новый рисунок3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00100" y="2071678"/>
            <a:ext cx="6652728" cy="3782924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IV.</a:t>
            </a:r>
            <a:r>
              <a:rPr lang="ru-RU" u="sng" dirty="0" smtClean="0"/>
              <a:t>Математический диктант</a:t>
            </a:r>
            <a:endParaRPr lang="ru-RU" u="sng" dirty="0"/>
          </a:p>
        </p:txBody>
      </p:sp>
      <p:pic>
        <p:nvPicPr>
          <p:cNvPr id="4" name="Содержимое 3" descr="Новый рисунок4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8662" y="1571612"/>
            <a:ext cx="2004951" cy="4738976"/>
          </a:xfrm>
        </p:spPr>
      </p:pic>
      <p:pic>
        <p:nvPicPr>
          <p:cNvPr id="5" name="Рисунок 4" descr="Новый рисунок5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0694" y="1428736"/>
            <a:ext cx="1618997" cy="480361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Ответы:</a:t>
            </a:r>
            <a:endParaRPr lang="ru-RU" dirty="0"/>
          </a:p>
        </p:txBody>
      </p:sp>
      <p:pic>
        <p:nvPicPr>
          <p:cNvPr id="4" name="Содержимое 3" descr="Новый рисунок6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1538" y="1643050"/>
            <a:ext cx="1595389" cy="4265567"/>
          </a:xfrm>
        </p:spPr>
      </p:pic>
      <p:pic>
        <p:nvPicPr>
          <p:cNvPr id="5" name="Рисунок 4" descr="Новый рисунок7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3772" y="1643050"/>
            <a:ext cx="1487054" cy="4246532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88</TotalTime>
  <Words>128</Words>
  <Application>Microsoft Office PowerPoint</Application>
  <PresentationFormat>Экран (4:3)</PresentationFormat>
  <Paragraphs>25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Century Gothic</vt:lpstr>
      <vt:lpstr>Verdana</vt:lpstr>
      <vt:lpstr>Wingdings 2</vt:lpstr>
      <vt:lpstr>Яркая</vt:lpstr>
      <vt:lpstr>СТЕПЕНЬ С НАТУРАЛЬНЫМ ПОКАЗАТЕЛЕМ</vt:lpstr>
      <vt:lpstr>Презентация PowerPoint</vt:lpstr>
      <vt:lpstr>1)Сформулируйте определение степени числа с натуральным показателем</vt:lpstr>
      <vt:lpstr>2)Выполните действия.</vt:lpstr>
      <vt:lpstr>3)При каком значении x выполняется равенство</vt:lpstr>
      <vt:lpstr>4)Определите знак выражений, не выполняя вычислений</vt:lpstr>
      <vt:lpstr>5)Упростите</vt:lpstr>
      <vt:lpstr>IV.Математический диктант</vt:lpstr>
      <vt:lpstr>Ответы:</vt:lpstr>
      <vt:lpstr>V.Работа в группах</vt:lpstr>
      <vt:lpstr>Проверь себя сам (работа по вариантам)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СТЕПЕНЬ С НАТУРАЛЬНЫМ ПОКАЗАТЕЛЕМ</dc:title>
  <dc:creator>кабинет209</dc:creator>
  <cp:lastModifiedBy>Татьяна Кишмарова</cp:lastModifiedBy>
  <cp:revision>13</cp:revision>
  <dcterms:created xsi:type="dcterms:W3CDTF">2019-02-06T04:57:42Z</dcterms:created>
  <dcterms:modified xsi:type="dcterms:W3CDTF">2024-03-17T06:24:33Z</dcterms:modified>
</cp:coreProperties>
</file>