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80" r:id="rId3"/>
    <p:sldId id="277" r:id="rId4"/>
    <p:sldId id="282" r:id="rId5"/>
    <p:sldId id="276" r:id="rId6"/>
    <p:sldId id="275" r:id="rId7"/>
    <p:sldId id="258" r:id="rId8"/>
    <p:sldId id="278" r:id="rId9"/>
    <p:sldId id="279" r:id="rId10"/>
    <p:sldId id="259" r:id="rId11"/>
    <p:sldId id="283" r:id="rId12"/>
    <p:sldId id="260" r:id="rId13"/>
    <p:sldId id="265" r:id="rId14"/>
    <p:sldId id="264" r:id="rId15"/>
    <p:sldId id="268" r:id="rId16"/>
    <p:sldId id="269" r:id="rId17"/>
    <p:sldId id="271" r:id="rId18"/>
    <p:sldId id="272" r:id="rId19"/>
    <p:sldId id="273" r:id="rId20"/>
    <p:sldId id="281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0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C0193-D1C4-42BB-BF73-F0CE310CF7C9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B6F70-D847-44CD-B8D9-69544F5DD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75BEC2-0AF8-4F39-BAD5-8728BC2CE20A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15EEDF-091F-484D-A49D-24ECB852E90C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8C1144-9B89-4E42-BE2C-AA64E920E018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8784976" cy="5093188"/>
          </a:xfrm>
        </p:spPr>
        <p:txBody>
          <a:bodyPr>
            <a:noAutofit/>
          </a:bodyPr>
          <a:lstStyle/>
          <a:p>
            <a:pPr algn="r"/>
            <a:r>
              <a:rPr lang="ru-RU" sz="6600" b="1" dirty="0" smtClean="0">
                <a:latin typeface="Arial Black" pitchFamily="34" charset="0"/>
                <a:cs typeface="Aharoni" pitchFamily="2" charset="-79"/>
              </a:rPr>
              <a:t>Зачем нужно изучать науки об обществе и человеке</a:t>
            </a:r>
            <a:r>
              <a:rPr lang="ru-RU" sz="6600" b="1" dirty="0" smtClean="0">
                <a:latin typeface="Arial Black" pitchFamily="34" charset="0"/>
                <a:cs typeface="Aharoni" pitchFamily="2" charset="-79"/>
              </a:rPr>
              <a:t>?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Автор – Юрина Л.В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Игримская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СОШ№1</a:t>
            </a:r>
            <a:r>
              <a:rPr lang="ru-RU" sz="6600" b="1" dirty="0" smtClean="0">
                <a:latin typeface="Arial Black" pitchFamily="34" charset="0"/>
                <a:cs typeface="Aharoni" pitchFamily="2" charset="-79"/>
              </a:rPr>
              <a:t/>
            </a:r>
            <a:br>
              <a:rPr lang="ru-RU" sz="6600" b="1" dirty="0" smtClean="0">
                <a:latin typeface="Arial Black" pitchFamily="34" charset="0"/>
                <a:cs typeface="Aharoni" pitchFamily="2" charset="-79"/>
              </a:rPr>
            </a:br>
            <a:endParaRPr lang="ru-RU" sz="6600" b="1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805264"/>
            <a:ext cx="6444208" cy="1052736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Науки разделяются на три группы: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060848"/>
          <a:ext cx="8748462" cy="244827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9079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02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02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6445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cs typeface="Aharoni" pitchFamily="2" charset="-79"/>
                        </a:rPr>
                        <a:t>Точные науки</a:t>
                      </a:r>
                    </a:p>
                  </a:txBody>
                  <a:tcPr marL="731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cs typeface="Aharoni" pitchFamily="2" charset="-79"/>
                        </a:rPr>
                        <a:t>Естественные науки</a:t>
                      </a:r>
                    </a:p>
                  </a:txBody>
                  <a:tcPr marL="731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cs typeface="Aharoni" pitchFamily="2" charset="-79"/>
                        </a:rPr>
                        <a:t>Общественные (гуманитарные)</a:t>
                      </a:r>
                    </a:p>
                  </a:txBody>
                  <a:tcPr marL="73152" marR="7315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382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Математика, информатика, логика и другие</a:t>
                      </a:r>
                    </a:p>
                  </a:txBody>
                  <a:tcPr marL="731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Химия, физика, биология, астрономия и другие</a:t>
                      </a:r>
                    </a:p>
                  </a:txBody>
                  <a:tcPr marL="731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Философии, экономика, социология и другие</a:t>
                      </a:r>
                    </a:p>
                  </a:txBody>
                  <a:tcPr marL="73152" marR="73152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5365" name="Picture 5" descr="http://dnzteremok.com.ua/upload/kartinki/kosmo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836712"/>
            <a:ext cx="1330966" cy="1196752"/>
          </a:xfrm>
          <a:prstGeom prst="rect">
            <a:avLst/>
          </a:prstGeom>
          <a:noFill/>
        </p:spPr>
      </p:pic>
      <p:pic>
        <p:nvPicPr>
          <p:cNvPr id="15369" name="Picture 9" descr="http://www.borsaat.com/vb/uploaded/304_129514326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4514850" cy="1209676"/>
          </a:xfrm>
          <a:prstGeom prst="rect">
            <a:avLst/>
          </a:prstGeom>
          <a:noFill/>
        </p:spPr>
      </p:pic>
      <p:pic>
        <p:nvPicPr>
          <p:cNvPr id="15373" name="Picture 13" descr="http://www.playcast.ru/uploads/2013/09/25/616823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4655494"/>
            <a:ext cx="2592288" cy="2202506"/>
          </a:xfrm>
          <a:prstGeom prst="rect">
            <a:avLst/>
          </a:prstGeom>
          <a:noFill/>
        </p:spPr>
      </p:pic>
      <p:pic>
        <p:nvPicPr>
          <p:cNvPr id="15375" name="Picture 15" descr="http://www.playcast.ru/uploads/2015/04/01/1295418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941168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38B735-94C9-4E9A-BFE2-E5BF96155365}" type="datetime1">
              <a:rPr lang="ru-RU" smtClean="0"/>
              <a:pPr>
                <a:defRPr/>
              </a:pPr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Матвиенко Антонина Сергеевна</a:t>
            </a:r>
            <a:endParaRPr lang="ru-RU"/>
          </a:p>
        </p:txBody>
      </p:sp>
      <p:sp>
        <p:nvSpPr>
          <p:cNvPr id="1026" name="AutoShape 2" descr="file:///C:/Users/%D0%9A%D0%B0%D0%B1%E2%84%9621/Contacts/Downloads/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file:///C:/Users/%D0%9A%D0%B0%D0%B1%E2%84%9621/Contacts/Downloads/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Каб№21\Contacts\Downloads\bfa5c2ab2c8bd8ec16ad71bea628b00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Общественные (гуманитарные) науки, изучающие общество и человека: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dirty="0" smtClean="0"/>
              <a:t>археология, экономика, история, </a:t>
            </a:r>
            <a:r>
              <a:rPr lang="ru-RU" sz="2000" dirty="0" err="1" smtClean="0"/>
              <a:t>культурология</a:t>
            </a:r>
            <a:r>
              <a:rPr lang="ru-RU" sz="2000" dirty="0" smtClean="0"/>
              <a:t>, лингвистика, политология, психология, социология, право, этнография, философия, этика, эстетика.</a:t>
            </a:r>
          </a:p>
          <a:p>
            <a:r>
              <a:rPr lang="ru-RU" sz="2000" b="1" dirty="0" smtClean="0"/>
              <a:t>Археология </a:t>
            </a:r>
            <a:r>
              <a:rPr lang="ru-RU" sz="2000" dirty="0" smtClean="0"/>
              <a:t>– наука, которая изучает прошлое по материальным источникам.</a:t>
            </a:r>
          </a:p>
          <a:p>
            <a:r>
              <a:rPr lang="ru-RU" sz="2000" b="1" dirty="0" smtClean="0"/>
              <a:t>Экономика </a:t>
            </a:r>
            <a:r>
              <a:rPr lang="ru-RU" sz="2000" dirty="0" smtClean="0"/>
              <a:t>– наука о хозяйственной деятельности общества.</a:t>
            </a:r>
          </a:p>
          <a:p>
            <a:r>
              <a:rPr lang="ru-RU" sz="2000" b="1" dirty="0" smtClean="0"/>
              <a:t>История </a:t>
            </a:r>
            <a:r>
              <a:rPr lang="ru-RU" sz="2000" dirty="0" smtClean="0"/>
              <a:t>– наука о прошлом человечества.</a:t>
            </a:r>
          </a:p>
          <a:p>
            <a:r>
              <a:rPr lang="ru-RU" sz="2000" b="1" dirty="0" err="1" smtClean="0"/>
              <a:t>Культурология</a:t>
            </a:r>
            <a:r>
              <a:rPr lang="ru-RU" sz="2000" b="1" dirty="0" smtClean="0"/>
              <a:t> </a:t>
            </a:r>
            <a:r>
              <a:rPr lang="ru-RU" sz="2000" dirty="0" smtClean="0"/>
              <a:t>– наука, изучающая культуру общества.</a:t>
            </a:r>
          </a:p>
          <a:p>
            <a:r>
              <a:rPr lang="ru-RU" sz="2000" b="1" dirty="0" smtClean="0"/>
              <a:t>Лингвистика </a:t>
            </a:r>
            <a:r>
              <a:rPr lang="ru-RU" sz="2000" dirty="0" smtClean="0"/>
              <a:t>– наука о языке.</a:t>
            </a:r>
          </a:p>
          <a:p>
            <a:r>
              <a:rPr lang="ru-RU" sz="2000" b="1" dirty="0" smtClean="0"/>
              <a:t>Политология</a:t>
            </a:r>
            <a:r>
              <a:rPr lang="ru-RU" sz="2000" dirty="0" smtClean="0"/>
              <a:t> - наука о политике, общества, о взаимоотношения между людьми, обществом и государством.</a:t>
            </a:r>
          </a:p>
          <a:p>
            <a:r>
              <a:rPr lang="ru-RU" sz="2000" b="1" dirty="0" smtClean="0"/>
              <a:t>Психология</a:t>
            </a:r>
            <a:r>
              <a:rPr lang="ru-RU" sz="2000" dirty="0" smtClean="0"/>
              <a:t> – наука о развития и функционирования психики человека.</a:t>
            </a:r>
          </a:p>
          <a:p>
            <a:r>
              <a:rPr lang="ru-RU" sz="2000" b="1" dirty="0" smtClean="0"/>
              <a:t>Социология </a:t>
            </a:r>
            <a:r>
              <a:rPr lang="ru-RU" sz="2000" dirty="0" smtClean="0"/>
              <a:t>— наука о закономерностях становления и развития социальных систем, групп, личностей.</a:t>
            </a:r>
          </a:p>
          <a:p>
            <a:r>
              <a:rPr lang="ru-RU" sz="2000" b="1" dirty="0" smtClean="0"/>
              <a:t>Право – </a:t>
            </a:r>
            <a:r>
              <a:rPr lang="ru-RU" sz="2000" dirty="0" smtClean="0"/>
              <a:t>совокупность законов и правил поведения в обществе.</a:t>
            </a:r>
          </a:p>
          <a:p>
            <a:r>
              <a:rPr lang="ru-RU" sz="2000" b="1" dirty="0" smtClean="0"/>
              <a:t>Этнография </a:t>
            </a:r>
            <a:r>
              <a:rPr lang="ru-RU" sz="2000" dirty="0" smtClean="0"/>
              <a:t>– наука, изучающая быт, культуру народов и наций.</a:t>
            </a:r>
          </a:p>
          <a:p>
            <a:r>
              <a:rPr lang="ru-RU" sz="2000" b="1" dirty="0" smtClean="0"/>
              <a:t>Философия </a:t>
            </a:r>
            <a:r>
              <a:rPr lang="ru-RU" sz="2000" dirty="0" smtClean="0"/>
              <a:t>- наука о всеобщих законах развития общества.</a:t>
            </a:r>
          </a:p>
          <a:p>
            <a:r>
              <a:rPr lang="ru-RU" sz="2000" b="1" dirty="0" smtClean="0"/>
              <a:t>Этика </a:t>
            </a:r>
            <a:r>
              <a:rPr lang="ru-RU" sz="2000" dirty="0" smtClean="0"/>
              <a:t>– наука о морали.</a:t>
            </a:r>
          </a:p>
          <a:p>
            <a:r>
              <a:rPr lang="ru-RU" sz="2000" b="1" dirty="0" smtClean="0"/>
              <a:t>Эстетика –</a:t>
            </a:r>
            <a:r>
              <a:rPr lang="ru-RU" sz="2000" dirty="0" smtClean="0"/>
              <a:t> наука о прекрасном.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820472" cy="6597352"/>
          </a:xfrm>
        </p:spPr>
        <p:txBody>
          <a:bodyPr/>
          <a:lstStyle/>
          <a:p>
            <a:pPr algn="ctr">
              <a:buNone/>
            </a:pPr>
            <a:r>
              <a:rPr lang="ru-RU" sz="5400" b="1" u="sng" dirty="0" smtClean="0">
                <a:solidFill>
                  <a:schemeClr val="accent6">
                    <a:lumMod val="50000"/>
                  </a:schemeClr>
                </a:solidFill>
              </a:rPr>
              <a:t>Власть — это: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sz="3600" dirty="0" smtClean="0"/>
              <a:t>волевое воздействие на поведение людей со стороны субъекта власти; </a:t>
            </a:r>
            <a:br>
              <a:rPr lang="ru-RU" sz="3600" dirty="0" smtClean="0"/>
            </a:br>
            <a:r>
              <a:rPr lang="ru-RU" sz="3600" dirty="0" smtClean="0"/>
              <a:t>- способность одной стороны (индивида или группы) влиять на поведение другой стороны вне зависимости от того, готова ли эта последняя к сотрудничеству или нет; </a:t>
            </a:r>
            <a:br>
              <a:rPr lang="ru-RU" sz="3600" dirty="0" smtClean="0"/>
            </a:br>
            <a:r>
              <a:rPr lang="ru-RU" sz="3600" dirty="0" smtClean="0"/>
              <a:t>- механизм организации и регулирования совместной деятельности.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Специфической разновидностью является 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</a:rPr>
              <a:t>политическая власть</a:t>
            </a:r>
            <a:r>
              <a:rPr lang="ru-RU" dirty="0" smtClean="0"/>
              <a:t> — способность определённой социальной группы или класса осуществлять свою волю, оказывать воздействие на деятельность других социальных групп или классов. В отличие от иных видов власти (семейной, общественной и др.), политическая власть оказывает своё влияние на большие группы людей, использует в этих целях специально созданный аппарат и специфические средства. Наиболее сильным элементом политической власти является </a:t>
            </a:r>
            <a:r>
              <a:rPr lang="ru-RU" b="1" dirty="0" smtClean="0"/>
              <a:t>государство </a:t>
            </a:r>
            <a:r>
              <a:rPr lang="ru-RU" dirty="0" smtClean="0"/>
              <a:t>и система государственных органов, реализующих государственную власть.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/>
          <a:lstStyle/>
          <a:p>
            <a:pPr algn="ctr">
              <a:buNone/>
            </a:pPr>
            <a:endParaRPr lang="ru-RU" b="1" u="sng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u="sng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Государство</a:t>
            </a:r>
            <a:r>
              <a:rPr lang="ru-RU" dirty="0" smtClean="0">
                <a:latin typeface="Arial Black" pitchFamily="34" charset="0"/>
                <a:cs typeface="Arial" pitchFamily="34" charset="0"/>
              </a:rPr>
              <a:t> - это властно-политическая организация, обладающая суверенитетом, специальным аппаратом управления и принуждения, а также устанавливающая правовой порядок на определённой территории</a:t>
            </a:r>
            <a:r>
              <a:rPr lang="ru-RU" dirty="0" smtClean="0"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 </a:t>
            </a:r>
            <a:r>
              <a:rPr lang="ru-RU" sz="40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Основными признаками государства являются:</a:t>
            </a:r>
          </a:p>
          <a:p>
            <a:pPr algn="ctr">
              <a:buNone/>
            </a:pPr>
            <a:r>
              <a:rPr lang="ru-RU" sz="40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b="1" u="sng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наличие определенной территории,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суверенитет,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широкая социальная база,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монополия на легитимное насилие,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право сбора налогов,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публичный характер власти,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наличие государственной символики.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Признаки государства:</a:t>
            </a:r>
          </a:p>
          <a:p>
            <a:r>
              <a:rPr lang="ru-RU" u="sng" dirty="0" smtClean="0"/>
              <a:t>Принудительность </a:t>
            </a:r>
            <a:r>
              <a:rPr lang="ru-RU" dirty="0" smtClean="0"/>
              <a:t>— государственное принуждение первично и приоритетно по отношению к праву принуждать других субъектов в пределах данного государства и осуществляется специализированными органами в ситуациях, определяемых законом.</a:t>
            </a:r>
          </a:p>
          <a:p>
            <a:r>
              <a:rPr lang="ru-RU" u="sng" dirty="0" smtClean="0"/>
              <a:t>Суверенность</a:t>
            </a:r>
            <a:r>
              <a:rPr lang="ru-RU" dirty="0" smtClean="0"/>
              <a:t> — государство обладает наивысшей и неограниченной властью по отношению ко всем лицам и организациям, действующим в пределах исторически сложившихся границ.</a:t>
            </a:r>
          </a:p>
          <a:p>
            <a:r>
              <a:rPr lang="ru-RU" u="sng" dirty="0" smtClean="0"/>
              <a:t>Всеобщность</a:t>
            </a:r>
            <a:r>
              <a:rPr lang="ru-RU" dirty="0" smtClean="0"/>
              <a:t> — государство выступает от имени всего общества и распространяет свою власть на всю территорию.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820472" cy="6048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Государство выполняет:</a:t>
            </a:r>
          </a:p>
          <a:p>
            <a:pPr algn="ctr">
              <a:buNone/>
            </a:pPr>
            <a:endParaRPr lang="ru-RU" sz="3600" b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4000" b="1" dirty="0" smtClean="0"/>
              <a:t> внутренние функции,</a:t>
            </a:r>
            <a:r>
              <a:rPr lang="ru-RU" sz="4000" dirty="0" smtClean="0"/>
              <a:t> среди которых — хозяйственная, стабилизационная, координационная, социальная и др. </a:t>
            </a:r>
          </a:p>
          <a:p>
            <a:r>
              <a:rPr lang="ru-RU" sz="4000" b="1" dirty="0" smtClean="0"/>
              <a:t> внешние функции,</a:t>
            </a:r>
            <a:r>
              <a:rPr lang="ru-RU" sz="4000" dirty="0" smtClean="0"/>
              <a:t> важнейшими из которых являются обеспечение обороны и налаживание международного сотрудничества.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u="sng" dirty="0" smtClean="0"/>
              <a:t>По форме правления государства делятся:</a:t>
            </a:r>
          </a:p>
          <a:p>
            <a:r>
              <a:rPr lang="ru-RU" sz="3600" dirty="0" smtClean="0"/>
              <a:t>на монархии (конституционные и абсолютные) </a:t>
            </a:r>
          </a:p>
          <a:p>
            <a:r>
              <a:rPr lang="ru-RU" sz="3600" dirty="0" smtClean="0"/>
              <a:t>На  республики (парламентские, президентские и смешанные). 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u="sng" dirty="0" smtClean="0"/>
              <a:t>В зависимости от формы государственного устройства</a:t>
            </a:r>
            <a:r>
              <a:rPr lang="ru-RU" sz="3600" u="sng" dirty="0" smtClean="0"/>
              <a:t>  :</a:t>
            </a:r>
          </a:p>
          <a:p>
            <a:r>
              <a:rPr lang="ru-RU" sz="3600" dirty="0" smtClean="0"/>
              <a:t>унитарные государства,</a:t>
            </a:r>
          </a:p>
          <a:p>
            <a:r>
              <a:rPr lang="ru-RU" sz="3600" dirty="0" smtClean="0"/>
              <a:t> федерации,</a:t>
            </a:r>
          </a:p>
          <a:p>
            <a:r>
              <a:rPr lang="ru-RU" sz="3600" dirty="0" smtClean="0"/>
              <a:t> конфедерации.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60648"/>
            <a:ext cx="7488832" cy="64770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Что изучает наука «ОБЩЕСТВОЗНАНИЕ»?</a:t>
            </a:r>
            <a:endParaRPr lang="ru-RU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11560" y="1585998"/>
            <a:ext cx="835292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ОБЩЕСТВОЗНАНИЕ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»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- знания об обществе,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 законах его развития, об основных сферах общественной жизни, а также о человеке как о существе социальном.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ЛОСЬ\Downloads\1.png"/>
          <p:cNvPicPr>
            <a:picLocks noChangeAspect="1" noChangeArrowheads="1"/>
          </p:cNvPicPr>
          <p:nvPr/>
        </p:nvPicPr>
        <p:blipFill>
          <a:blip r:embed="rId2">
            <a:lum bright="17000"/>
          </a:blip>
          <a:srcRect/>
          <a:stretch>
            <a:fillRect/>
          </a:stretch>
        </p:blipFill>
        <p:spPr bwMode="auto">
          <a:xfrm>
            <a:off x="0" y="24992"/>
            <a:ext cx="9144001" cy="68330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Домашнее задание: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ru-RU" b="1" dirty="0" smtClean="0"/>
              <a:t>Параграф 1 </a:t>
            </a:r>
            <a:r>
              <a:rPr lang="ru-RU" b="1" smtClean="0"/>
              <a:t>(вопросы</a:t>
            </a:r>
            <a:r>
              <a:rPr lang="ru-RU" b="1" dirty="0" smtClean="0"/>
              <a:t>)</a:t>
            </a:r>
          </a:p>
          <a:p>
            <a:r>
              <a:rPr lang="ru-RU" b="1" dirty="0" smtClean="0"/>
              <a:t>Выучить значения новых слов (стр. 9-10)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СПАСИБО ЗА ВНИМАНИЕ!</a:t>
            </a:r>
            <a:endParaRPr lang="ru-RU" sz="8000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7410" name="Picture 2" descr="http://www.playcast.ru/uploads/2014/04/07/814466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33699"/>
            <a:ext cx="6191250" cy="3924301"/>
          </a:xfrm>
          <a:prstGeom prst="rect">
            <a:avLst/>
          </a:prstGeom>
          <a:noFill/>
        </p:spPr>
      </p:pic>
      <p:pic>
        <p:nvPicPr>
          <p:cNvPr id="5" name="Picture 2" descr="http://www.playcast.ru/uploads/2014/04/07/814466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0" y="2933699"/>
            <a:ext cx="6191250" cy="3924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ЛОСЬ\Downloads\47b53136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961437"/>
            <a:ext cx="5181600" cy="3896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Общественные науки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57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науки, изучающие вопросы и проблемы, которые относятся к жизни человека, общества и государства.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Зачем нужно знать об обществе, государстве, об отношениях человека и государства?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49580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Зачем нужно знать об обществе, государстве, об отношениях человека и государства?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4958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Чтобы не чувствовать себя среди людей неуютно и незащищено,</a:t>
            </a:r>
          </a:p>
          <a:p>
            <a:r>
              <a:rPr lang="ru-RU" b="1" dirty="0" smtClean="0"/>
              <a:t>Чтобы знать свои права и обязанности,</a:t>
            </a:r>
          </a:p>
          <a:p>
            <a:r>
              <a:rPr lang="ru-RU" b="1" dirty="0" smtClean="0"/>
              <a:t>Чтобы меньше было помех в работе и творчестве,</a:t>
            </a:r>
          </a:p>
          <a:p>
            <a:r>
              <a:rPr lang="ru-RU" b="1" dirty="0" smtClean="0"/>
              <a:t>Чтобы в стране была хорошая ВЛАСТЬ,</a:t>
            </a:r>
          </a:p>
          <a:p>
            <a:r>
              <a:rPr lang="ru-RU" b="1" dirty="0" smtClean="0"/>
              <a:t>Чтобы знать как общаться с другими людьми,</a:t>
            </a:r>
          </a:p>
          <a:p>
            <a:r>
              <a:rPr lang="ru-RU" b="1" dirty="0" smtClean="0"/>
              <a:t>Чтобы жить в коллективе.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ЛОСЬ\Downloads\etiquet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219200"/>
            <a:ext cx="3095625" cy="30956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Общество                правила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Виды правил:</a:t>
            </a:r>
          </a:p>
          <a:p>
            <a:pPr>
              <a:buFontTx/>
              <a:buChar char="-"/>
            </a:pPr>
            <a:r>
              <a:rPr lang="ru-RU" dirty="0" smtClean="0"/>
              <a:t>нравственные,</a:t>
            </a:r>
          </a:p>
          <a:p>
            <a:pPr>
              <a:buFontTx/>
              <a:buChar char="-"/>
            </a:pPr>
            <a:r>
              <a:rPr lang="ru-RU" dirty="0" smtClean="0"/>
              <a:t>законы, правовые нормы.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За исполнением законов следит </a:t>
            </a:r>
            <a:r>
              <a:rPr lang="ru-RU" b="1" dirty="0" smtClean="0"/>
              <a:t>ГОСУДАРСТВО</a:t>
            </a:r>
            <a:endParaRPr lang="ru-RU" b="1" dirty="0"/>
          </a:p>
        </p:txBody>
      </p:sp>
      <p:pic>
        <p:nvPicPr>
          <p:cNvPr id="14341" name="Picture 5" descr="C:\Users\ЛОСЬ\Downloads\stat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572000"/>
            <a:ext cx="4038600" cy="2286000"/>
          </a:xfrm>
          <a:prstGeom prst="rect">
            <a:avLst/>
          </a:prstGeom>
          <a:noFill/>
        </p:spPr>
      </p:pic>
      <p:cxnSp>
        <p:nvCxnSpPr>
          <p:cNvPr id="5" name="Соединительная линия уступом 4"/>
          <p:cNvCxnSpPr/>
          <p:nvPr/>
        </p:nvCxnSpPr>
        <p:spPr>
          <a:xfrm>
            <a:off x="3962400" y="914400"/>
            <a:ext cx="160020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Объектом изучения обществознания является </a:t>
            </a:r>
            <a:r>
              <a:rPr lang="ru-RU" b="1" dirty="0" smtClean="0"/>
              <a:t>общество.</a:t>
            </a:r>
          </a:p>
          <a:p>
            <a:pPr algn="ctr"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</a:t>
            </a:r>
            <a:r>
              <a:rPr lang="ru-RU" sz="4000" dirty="0" smtClean="0"/>
              <a:t> – очень сложная система, которое подчиняется различным законам.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3"/>
          <p:cNvSpPr txBox="1">
            <a:spLocks noChangeArrowheads="1"/>
          </p:cNvSpPr>
          <p:nvPr/>
        </p:nvSpPr>
        <p:spPr bwMode="auto">
          <a:xfrm>
            <a:off x="250825" y="35734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0825" y="188913"/>
            <a:ext cx="8497639" cy="64770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1145299"/>
            <a:ext cx="79928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узком смысле под обществом понимается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круг людей объединенных общностью целей и интересов, происхождения (например, общество книголюбов, дворянское собрание).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широком смысле: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общество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взаимодействия,  объединения людей, которые сложились исторически.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9"/>
            <a:ext cx="8606760" cy="13234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Общество определяют следующие особенности: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785926"/>
            <a:ext cx="835824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совместный труд;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культура;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территория, национальные особенности;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общая история.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7409" name="Picture 1" descr="C:\Documents and Settings\1\Рабочий стол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221088"/>
            <a:ext cx="2921690" cy="178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412</Words>
  <Application>Microsoft Office PowerPoint</Application>
  <PresentationFormat>Экран (4:3)</PresentationFormat>
  <Paragraphs>90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Зачем нужно изучать науки об обществе и человеке? Автор – Юрина Л.В учитель истории и обществознания  МБОУ Игримская СОШ№1 </vt:lpstr>
      <vt:lpstr>Слайд 2</vt:lpstr>
      <vt:lpstr>Общественные науки</vt:lpstr>
      <vt:lpstr>Зачем нужно знать об обществе, государстве, об отношениях человека и государства?</vt:lpstr>
      <vt:lpstr>Зачем нужно знать об обществе, государстве, об отношениях человека и государства?</vt:lpstr>
      <vt:lpstr>Общество                правила</vt:lpstr>
      <vt:lpstr>Слайд 7</vt:lpstr>
      <vt:lpstr>Слайд 8</vt:lpstr>
      <vt:lpstr>Слайд 9</vt:lpstr>
      <vt:lpstr>Науки разделяются на три группы: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Домашнее задание: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нужно изучать науки об обществе и человеке?</dc:title>
  <dc:creator>АБЕЧЕК</dc:creator>
  <cp:lastModifiedBy>Лилия</cp:lastModifiedBy>
  <cp:revision>23</cp:revision>
  <dcterms:created xsi:type="dcterms:W3CDTF">2015-08-25T06:41:57Z</dcterms:created>
  <dcterms:modified xsi:type="dcterms:W3CDTF">2024-03-17T06:47:31Z</dcterms:modified>
</cp:coreProperties>
</file>