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6BA1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22" autoAdjust="0"/>
  </p:normalViewPr>
  <p:slideViewPr>
    <p:cSldViewPr>
      <p:cViewPr varScale="1">
        <p:scale>
          <a:sx n="75" d="100"/>
          <a:sy n="75" d="100"/>
        </p:scale>
        <p:origin x="-12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97587F6-8469-4BBA-9134-00F867E2BC6B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9CD3740-FDC1-4463-B9D8-57BD6BD74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033DDD-BE89-4178-8718-F07AC0AAADD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5029D-2DE5-4BDA-8B32-E775302E9C3B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6FCE-F676-4818-AF72-D2803A482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1A84-ADCC-4FDD-A917-8E168E3B9EA9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BEE17-8C91-4ED8-B150-3356BC1EF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A49F1-7297-4340-B36D-348435D0D791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B1141-D9D9-4C67-A2CE-23908302D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0947-3B70-4544-9A7E-B169D1CCABD5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497A1-7941-4424-8D89-036AC1CDF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951FD-F8BA-457D-A04B-D4CE8E9523C5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6F3EF-CDEC-4F49-85C4-163F1CFD4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5D935-3D18-47C7-8C3E-1AAE0381F8E9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7DD54-4397-4B6F-A811-B360DAAB3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AD0DA-076D-4EE2-8005-50187A582E66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0BB60-00B3-428E-98E1-3DA160FD9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C7553-9D4F-49A0-A12C-3BEC74A4190E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AD6B-C05D-4353-BDEF-1A812A831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E0D9B-F16D-4D60-AC08-35FDEF1B7FBA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734C-B973-4279-B300-2A952EAA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2992-DD60-4864-9BA9-A4D0E3A6982D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80446-DAF1-414E-BFF9-27EC7820C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10F0B-2AAF-43A9-8E60-25BBF74B4610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2B844-990C-4F7E-9AC7-E8E181FAF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102DEF-1930-40B7-8A45-365DDB1ACAC8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015CDE-CBE3-472D-B952-117D9B5AF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39" name="Рисунок 4" descr="rkfljd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3043" y="1357298"/>
            <a:ext cx="5500726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Заглянем в кладовые Земли</a:t>
            </a:r>
            <a:endParaRPr lang="ru-RU" sz="7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7" name="Рисунок 6" descr="ископае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142852"/>
            <a:ext cx="2643174" cy="1486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c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572008"/>
            <a:ext cx="300227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Содержимое 3" descr="спасибо за вним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4579" name="Рисунок 4" descr="cgfcb.j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09575"/>
            <a:ext cx="6786562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2" name="Содержимое 3" descr="205256fe7d60c1d0c8e0e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285750" y="571500"/>
            <a:ext cx="264318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Calibri" pitchFamily="34" charset="0"/>
              </a:rPr>
              <a:t>В черном поле заяц белый Прыгал, бегал, петли делал. След за ним был тоже бел. Кто же этот заяц?.. </a:t>
            </a:r>
            <a:endParaRPr lang="ru-RU">
              <a:latin typeface="Calibri" pitchFamily="34" charset="0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3143250" y="142875"/>
            <a:ext cx="1844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Отгадай загадки </a:t>
            </a:r>
          </a:p>
        </p:txBody>
      </p:sp>
      <p:pic>
        <p:nvPicPr>
          <p:cNvPr id="7" name="Рисунок 6" descr="мел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500063"/>
            <a:ext cx="2500313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3500438" y="642938"/>
            <a:ext cx="29114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Из камней он появился,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Зернами на свет явился: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Жёлтый, красный, белый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Или светло-серый.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То морской он, то – речной.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Отгадайте, кто такой!</a:t>
            </a:r>
          </a:p>
        </p:txBody>
      </p:sp>
      <p:pic>
        <p:nvPicPr>
          <p:cNvPr id="9" name="Рисунок 8" descr="песок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571500"/>
            <a:ext cx="29289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9"/>
          <p:cNvSpPr txBox="1">
            <a:spLocks noChangeArrowheads="1"/>
          </p:cNvSpPr>
          <p:nvPr/>
        </p:nvSpPr>
        <p:spPr bwMode="auto">
          <a:xfrm>
            <a:off x="214313" y="3500438"/>
            <a:ext cx="30924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Если встретишь на дороге,</a:t>
            </a:r>
          </a:p>
          <a:p>
            <a:r>
              <a:rPr lang="ru-RU">
                <a:latin typeface="Calibri" pitchFamily="34" charset="0"/>
              </a:rPr>
              <a:t>То увязнут сильно ноги.</a:t>
            </a:r>
          </a:p>
          <a:p>
            <a:r>
              <a:rPr lang="ru-RU">
                <a:latin typeface="Calibri" pitchFamily="34" charset="0"/>
              </a:rPr>
              <a:t>А сделать миску или вазу – </a:t>
            </a:r>
          </a:p>
          <a:p>
            <a:r>
              <a:rPr lang="ru-RU">
                <a:latin typeface="Calibri" pitchFamily="34" charset="0"/>
              </a:rPr>
              <a:t>Она понадобится сразу.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1" name="Рисунок 10" descr="глин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068638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Box 11"/>
          <p:cNvSpPr txBox="1">
            <a:spLocks noChangeArrowheads="1"/>
          </p:cNvSpPr>
          <p:nvPr/>
        </p:nvSpPr>
        <p:spPr bwMode="auto">
          <a:xfrm>
            <a:off x="3571875" y="3214688"/>
            <a:ext cx="30003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Он очень прочен и упруг,</a:t>
            </a:r>
          </a:p>
          <a:p>
            <a:r>
              <a:rPr lang="ru-RU">
                <a:latin typeface="Calibri" pitchFamily="34" charset="0"/>
              </a:rPr>
              <a:t>Строителям – надёжный друг.</a:t>
            </a:r>
          </a:p>
          <a:p>
            <a:r>
              <a:rPr lang="ru-RU">
                <a:latin typeface="Calibri" pitchFamily="34" charset="0"/>
              </a:rPr>
              <a:t>Дома, ступени, постаменты</a:t>
            </a:r>
          </a:p>
          <a:p>
            <a:r>
              <a:rPr lang="ru-RU">
                <a:latin typeface="Calibri" pitchFamily="34" charset="0"/>
              </a:rPr>
              <a:t>Красивы будут и заметны</a:t>
            </a:r>
            <a:r>
              <a:rPr lang="ru-RU"/>
              <a:t>.</a:t>
            </a:r>
          </a:p>
        </p:txBody>
      </p:sp>
      <p:pic>
        <p:nvPicPr>
          <p:cNvPr id="13" name="Рисунок 12" descr="гранит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3284538"/>
            <a:ext cx="300037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928688" y="5572125"/>
            <a:ext cx="4456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Дай общее название всем этим предметам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85750" y="6072188"/>
            <a:ext cx="5851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Мел, песок, глина, гранит - это все 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>полезные ископаемые</a:t>
            </a:r>
          </a:p>
        </p:txBody>
      </p:sp>
      <p:pic>
        <p:nvPicPr>
          <p:cNvPr id="15374" name="Рисунок 16" descr="зая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3713" y="1989138"/>
            <a:ext cx="1357312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 descr="волк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357188" y="1285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7" y="785795"/>
            <a:ext cx="4214841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Что такое полезные ископаемые?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3" y="2000250"/>
            <a:ext cx="6572250" cy="2835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Вся поверхность земли состоит из горных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пород. Камушки на берегу реки, мел, которым вы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пишите на доске, уголь – всё это горные породы.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Из горных пород, называемых рудами, добывают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различные металлы.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	Все горные породы, полезные для человека,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так и называются – полезные ископаемые. Почему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ископаемые? Потому что многие из них находятся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под землёй, закрыты от нашего взгляда, их надо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извлечь («ископать» говорили в старину) из-под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земли.</a:t>
            </a:r>
          </a:p>
        </p:txBody>
      </p:sp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4786313"/>
            <a:ext cx="24987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4357688"/>
            <a:ext cx="279876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00115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С какими горными породами мы познакомились в 1 классе?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625" y="5357813"/>
            <a:ext cx="1236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Известняк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71813" y="3000375"/>
            <a:ext cx="1101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Кремень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4875" y="6000750"/>
            <a:ext cx="88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Гранит </a:t>
            </a:r>
          </a:p>
        </p:txBody>
      </p:sp>
      <p:pic>
        <p:nvPicPr>
          <p:cNvPr id="13" name="Рисунок 12" descr="кремень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1357313"/>
            <a:ext cx="20002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известняк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643313"/>
            <a:ext cx="2286000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гранит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75" y="3857625"/>
            <a:ext cx="2320925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25" y="0"/>
            <a:ext cx="4329113" cy="1143000"/>
          </a:xfrm>
        </p:spPr>
        <p:txBody>
          <a:bodyPr/>
          <a:lstStyle/>
          <a:p>
            <a:r>
              <a:rPr lang="ru-RU" sz="2000" smtClean="0"/>
              <a:t>Практическая работа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0" y="1412875"/>
            <a:ext cx="5767388" cy="749300"/>
          </a:xfrm>
          <a:solidFill>
            <a:srgbClr val="CCFFCC"/>
          </a:solidFill>
          <a:ln w="38100">
            <a:solidFill>
              <a:srgbClr val="006600"/>
            </a:solidFill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mtClean="0"/>
              <a:t> Рассмотрите кусочки гранита</a:t>
            </a:r>
          </a:p>
        </p:txBody>
      </p:sp>
      <p:sp>
        <p:nvSpPr>
          <p:cNvPr id="203780" name="Text Box 4"/>
          <p:cNvSpPr txBox="1">
            <a:spLocks noChangeArrowheads="1"/>
          </p:cNvSpPr>
          <p:nvPr/>
        </p:nvSpPr>
        <p:spPr bwMode="auto">
          <a:xfrm>
            <a:off x="179388" y="2420938"/>
            <a:ext cx="4899025" cy="9842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Найди цветные зёрна. </a:t>
            </a:r>
          </a:p>
          <a:p>
            <a:r>
              <a:rPr lang="ru-RU" sz="2800">
                <a:latin typeface="Calibri" pitchFamily="34" charset="0"/>
              </a:rPr>
              <a:t>Это минерал </a:t>
            </a:r>
            <a:r>
              <a:rPr lang="ru-RU" sz="2800">
                <a:solidFill>
                  <a:srgbClr val="FF3300"/>
                </a:solidFill>
                <a:latin typeface="Calibri" pitchFamily="34" charset="0"/>
              </a:rPr>
              <a:t>полевой шпат</a:t>
            </a:r>
            <a:r>
              <a:rPr lang="ru-RU" sz="2800">
                <a:latin typeface="Calibri" pitchFamily="34" charset="0"/>
              </a:rPr>
              <a:t>.</a:t>
            </a:r>
          </a:p>
        </p:txBody>
      </p:sp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179388" y="3860800"/>
            <a:ext cx="5394325" cy="9842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Найди полупрозрачные зёрна. </a:t>
            </a:r>
          </a:p>
          <a:p>
            <a:r>
              <a:rPr lang="ru-RU" sz="2800">
                <a:latin typeface="Calibri" pitchFamily="34" charset="0"/>
              </a:rPr>
              <a:t>Это минерал </a:t>
            </a:r>
            <a:r>
              <a:rPr lang="ru-RU" sz="2800">
                <a:solidFill>
                  <a:srgbClr val="FF3300"/>
                </a:solidFill>
                <a:latin typeface="Calibri" pitchFamily="34" charset="0"/>
              </a:rPr>
              <a:t>кварц</a:t>
            </a:r>
            <a:r>
              <a:rPr lang="ru-RU" sz="2800">
                <a:latin typeface="Calibri" pitchFamily="34" charset="0"/>
              </a:rPr>
              <a:t>.</a:t>
            </a:r>
            <a:endParaRPr lang="ru-RU" sz="280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203782" name="Text Box 6"/>
          <p:cNvSpPr txBox="1">
            <a:spLocks noChangeArrowheads="1"/>
          </p:cNvSpPr>
          <p:nvPr/>
        </p:nvSpPr>
        <p:spPr bwMode="auto">
          <a:xfrm>
            <a:off x="179388" y="5300663"/>
            <a:ext cx="4691062" cy="9842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Найди чёрные блестящие </a:t>
            </a:r>
          </a:p>
          <a:p>
            <a:r>
              <a:rPr lang="ru-RU" sz="2800">
                <a:latin typeface="Calibri" pitchFamily="34" charset="0"/>
              </a:rPr>
              <a:t>зёрна. Это минерал </a:t>
            </a:r>
            <a:r>
              <a:rPr lang="ru-RU" sz="2800">
                <a:solidFill>
                  <a:srgbClr val="FF3300"/>
                </a:solidFill>
                <a:latin typeface="Calibri" pitchFamily="34" charset="0"/>
              </a:rPr>
              <a:t>слюда</a:t>
            </a:r>
          </a:p>
        </p:txBody>
      </p:sp>
      <p:pic>
        <p:nvPicPr>
          <p:cNvPr id="18438" name="Picture 7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420938"/>
            <a:ext cx="2916237" cy="3887787"/>
          </a:xfrm>
          <a:prstGeom prst="rect">
            <a:avLst/>
          </a:prstGeom>
          <a:noFill/>
          <a:ln w="38100">
            <a:solidFill>
              <a:srgbClr val="5F5F5F"/>
            </a:solidFill>
            <a:miter lim="800000"/>
            <a:headEnd/>
            <a:tailEnd/>
          </a:ln>
        </p:spPr>
      </p:pic>
      <p:sp>
        <p:nvSpPr>
          <p:cNvPr id="203791" name="Line 15"/>
          <p:cNvSpPr>
            <a:spLocks noChangeShapeType="1"/>
          </p:cNvSpPr>
          <p:nvPr/>
        </p:nvSpPr>
        <p:spPr bwMode="auto">
          <a:xfrm>
            <a:off x="4859338" y="5805488"/>
            <a:ext cx="1584325" cy="2159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3792" name="Line 16"/>
          <p:cNvSpPr>
            <a:spLocks noChangeShapeType="1"/>
          </p:cNvSpPr>
          <p:nvPr/>
        </p:nvSpPr>
        <p:spPr bwMode="auto">
          <a:xfrm flipV="1">
            <a:off x="5580063" y="4076700"/>
            <a:ext cx="2376487" cy="2159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3793" name="Line 17"/>
          <p:cNvSpPr>
            <a:spLocks noChangeShapeType="1"/>
          </p:cNvSpPr>
          <p:nvPr/>
        </p:nvSpPr>
        <p:spPr bwMode="auto">
          <a:xfrm>
            <a:off x="5076825" y="2852738"/>
            <a:ext cx="1943100" cy="1444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8442" name="Рисунок 13" descr="sova-animatsionnaya-kartinka-009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1928812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3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3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animBg="1"/>
      <p:bldP spid="203781" grpId="0" animBg="1"/>
      <p:bldP spid="203782" grpId="0" animBg="1"/>
      <p:bldP spid="203791" grpId="0" animBg="1"/>
      <p:bldP spid="203792" grpId="0" animBg="1"/>
      <p:bldP spid="2037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Содержимое 15" descr="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9" name="TextBox 18"/>
          <p:cNvSpPr txBox="1">
            <a:spLocks noChangeArrowheads="1"/>
          </p:cNvSpPr>
          <p:nvPr/>
        </p:nvSpPr>
        <p:spPr bwMode="auto">
          <a:xfrm>
            <a:off x="642938" y="2500313"/>
            <a:ext cx="1577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Полевой шпат</a:t>
            </a:r>
          </a:p>
        </p:txBody>
      </p:sp>
      <p:sp>
        <p:nvSpPr>
          <p:cNvPr id="19460" name="TextBox 19"/>
          <p:cNvSpPr txBox="1">
            <a:spLocks noChangeArrowheads="1"/>
          </p:cNvSpPr>
          <p:nvPr/>
        </p:nvSpPr>
        <p:spPr bwMode="auto">
          <a:xfrm>
            <a:off x="3214688" y="3857625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Кварц </a:t>
            </a:r>
          </a:p>
        </p:txBody>
      </p:sp>
      <p:sp>
        <p:nvSpPr>
          <p:cNvPr id="19461" name="TextBox 20"/>
          <p:cNvSpPr txBox="1">
            <a:spLocks noChangeArrowheads="1"/>
          </p:cNvSpPr>
          <p:nvPr/>
        </p:nvSpPr>
        <p:spPr bwMode="auto">
          <a:xfrm>
            <a:off x="5072063" y="5857875"/>
            <a:ext cx="877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Слюда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28875" y="214313"/>
            <a:ext cx="462438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Эти минералы, соединяясь вместе, образуют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горную породу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гранит</a:t>
            </a:r>
            <a:r>
              <a:rPr lang="ru-RU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929438" y="1785938"/>
            <a:ext cx="88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Гранит </a:t>
            </a:r>
          </a:p>
        </p:txBody>
      </p:sp>
      <p:pic>
        <p:nvPicPr>
          <p:cNvPr id="24" name="Рисунок 23" descr="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000125"/>
            <a:ext cx="1857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кварц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2071688"/>
            <a:ext cx="17859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слюд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071938"/>
            <a:ext cx="17859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из гранита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642938"/>
            <a:ext cx="22860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Содержимое 3" descr="malchik-tigr-skameyka-fo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Где используют богатства земных кладовых?</a:t>
            </a:r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2928938"/>
            <a:ext cx="19288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Мел </a:t>
            </a:r>
          </a:p>
        </p:txBody>
      </p:sp>
      <p:pic>
        <p:nvPicPr>
          <p:cNvPr id="6" name="Рисунок 5" descr="использование мел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643063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доск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2571750"/>
            <a:ext cx="185737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3" y="2928938"/>
            <a:ext cx="1536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Песок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9" name="Рисунок 8" descr="использование песк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17145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625" y="3000375"/>
            <a:ext cx="1281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Глина </a:t>
            </a:r>
          </a:p>
        </p:txBody>
      </p:sp>
      <p:pic>
        <p:nvPicPr>
          <p:cNvPr id="11" name="Рисунок 10" descr="глина примен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75" y="1643063"/>
            <a:ext cx="5072063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7188" y="3000375"/>
            <a:ext cx="1433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Гранит </a:t>
            </a:r>
          </a:p>
        </p:txBody>
      </p:sp>
      <p:pic>
        <p:nvPicPr>
          <p:cNvPr id="13" name="Рисунок 12" descr="uhfybn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75" y="3929063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uhfybn2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0" y="200025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uhfybn 3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88" y="1857375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  <p:bldP spid="10" grpId="1"/>
      <p:bldP spid="12" grpId="0"/>
      <p:bldP spid="12" grpId="1"/>
      <p:bldP spid="1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Содержимое 3" descr="cjdfffffff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00188" y="428625"/>
            <a:ext cx="3929062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Проверь себя: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О каких полезных ископаемых мы сегодня говорили?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Из каких минералов состоит гранит?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Где применяют песок?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Какие полезные ископаемые  мы вспомнили (из темы 1 класса)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3786188"/>
            <a:ext cx="4371975" cy="184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rgbClr val="06BA1B"/>
                </a:solidFill>
                <a:latin typeface="+mn-lt"/>
                <a:cs typeface="+mn-cs"/>
              </a:rPr>
              <a:t>Мел, глина, песок, гранит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Полевой шпат, кварц, слюда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rgbClr val="FFFF00"/>
                </a:solidFill>
                <a:latin typeface="+mn-lt"/>
                <a:cs typeface="+mn-cs"/>
              </a:rPr>
              <a:t>Постройки, кирпичи, стекло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rgbClr val="7030A0"/>
                </a:solidFill>
                <a:latin typeface="+mn-lt"/>
                <a:cs typeface="+mn-cs"/>
              </a:rPr>
              <a:t>Кремень, известняк, гранит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Содержимое 3" descr="соваааааа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785813" y="428625"/>
            <a:ext cx="22764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Сегодня я узнал…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Меня удивило…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Теперь я умею…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У меня получилось…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Я почувствовал, что…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Я научился…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Урок дал мне…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Было интересно…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28625"/>
            <a:ext cx="5572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Что такое полезные ископаемые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28875" y="928688"/>
            <a:ext cx="5500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Что из песка делают стекло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28875" y="1428750"/>
            <a:ext cx="5214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Распознавать из чего сделан тот или иной предмет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57500" y="2000250"/>
            <a:ext cx="571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Выполнить практическую работу  и  вспомнить названия горных пород изучаемых в первом классе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2857500"/>
            <a:ext cx="3724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Узнал много полезной информации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43125" y="3429000"/>
            <a:ext cx="3800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Распознавать полезные ископаемые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357438" y="3929063"/>
            <a:ext cx="2246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Много новых знаний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43188" y="4429125"/>
            <a:ext cx="6143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Практическая работа и работа проверь себя для любознательных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310</Words>
  <PresentationFormat>Экран (4:3)</PresentationFormat>
  <Paragraphs>82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Wingdings</vt:lpstr>
      <vt:lpstr>Тема Office</vt:lpstr>
      <vt:lpstr>Слайд 1</vt:lpstr>
      <vt:lpstr>Слайд 2</vt:lpstr>
      <vt:lpstr>Слайд 3</vt:lpstr>
      <vt:lpstr>Слайд 4</vt:lpstr>
      <vt:lpstr>Практическая работа</vt:lpstr>
      <vt:lpstr>Слайд 6</vt:lpstr>
      <vt:lpstr>Где используют богатства земных кладовых?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Aleksey</dc:creator>
  <cp:lastModifiedBy>Yulia</cp:lastModifiedBy>
  <cp:revision>23</cp:revision>
  <dcterms:created xsi:type="dcterms:W3CDTF">2020-02-11T14:43:45Z</dcterms:created>
  <dcterms:modified xsi:type="dcterms:W3CDTF">2020-02-27T16:36:55Z</dcterms:modified>
</cp:coreProperties>
</file>