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sldIdLst>
    <p:sldId id="259" r:id="rId2"/>
    <p:sldId id="278" r:id="rId3"/>
    <p:sldId id="283" r:id="rId4"/>
    <p:sldId id="281" r:id="rId5"/>
    <p:sldId id="277" r:id="rId6"/>
    <p:sldId id="265" r:id="rId7"/>
    <p:sldId id="276" r:id="rId8"/>
    <p:sldId id="266" r:id="rId9"/>
    <p:sldId id="269" r:id="rId10"/>
    <p:sldId id="284" r:id="rId11"/>
    <p:sldId id="275" r:id="rId12"/>
    <p:sldId id="285" r:id="rId13"/>
    <p:sldId id="258" r:id="rId14"/>
    <p:sldId id="286" r:id="rId15"/>
    <p:sldId id="267" r:id="rId16"/>
    <p:sldId id="257" r:id="rId17"/>
    <p:sldId id="287" r:id="rId18"/>
    <p:sldId id="263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7216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D6190F-94F3-4BA0-805D-F64B28438B6A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1870C7-CF40-4651-8BEC-3A4E4070C6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546E-4E8C-4CD3-BC6B-73B2124C7AC4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1F5A-BD9D-4FF3-99C7-892181A62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546E-4E8C-4CD3-BC6B-73B2124C7AC4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1F5A-BD9D-4FF3-99C7-892181A62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546E-4E8C-4CD3-BC6B-73B2124C7AC4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1F5A-BD9D-4FF3-99C7-892181A62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546E-4E8C-4CD3-BC6B-73B2124C7AC4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1F5A-BD9D-4FF3-99C7-892181A62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546E-4E8C-4CD3-BC6B-73B2124C7AC4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1F5A-BD9D-4FF3-99C7-892181A62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546E-4E8C-4CD3-BC6B-73B2124C7AC4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1F5A-BD9D-4FF3-99C7-892181A62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546E-4E8C-4CD3-BC6B-73B2124C7AC4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1F5A-BD9D-4FF3-99C7-892181A62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546E-4E8C-4CD3-BC6B-73B2124C7AC4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1F5A-BD9D-4FF3-99C7-892181A62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546E-4E8C-4CD3-BC6B-73B2124C7AC4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1F5A-BD9D-4FF3-99C7-892181A62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546E-4E8C-4CD3-BC6B-73B2124C7AC4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1F5A-BD9D-4FF3-99C7-892181A62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546E-4E8C-4CD3-BC6B-73B2124C7AC4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1F5A-BD9D-4FF3-99C7-892181A62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0546E-4E8C-4CD3-BC6B-73B2124C7AC4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A1F5A-BD9D-4FF3-99C7-892181A62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1389380"/>
            <a:ext cx="154359" cy="9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988840"/>
            <a:ext cx="8640960" cy="4680520"/>
          </a:xfrm>
        </p:spPr>
        <p:txBody>
          <a:bodyPr/>
          <a:lstStyle/>
          <a:p>
            <a:r>
              <a:rPr lang="ru-RU" dirty="0" smtClean="0"/>
              <a:t>                </a:t>
            </a:r>
            <a:r>
              <a:rPr lang="ru-RU" dirty="0" smtClean="0">
                <a:solidFill>
                  <a:srgbClr val="FF0000"/>
                </a:solidFill>
              </a:rPr>
              <a:t>Концерт платного отделения</a:t>
            </a:r>
          </a:p>
          <a:p>
            <a:r>
              <a:rPr lang="ru-RU" dirty="0" smtClean="0"/>
              <a:t> </a:t>
            </a:r>
            <a:r>
              <a:rPr lang="ru-RU" b="1" i="1" u="sng" dirty="0" smtClean="0">
                <a:solidFill>
                  <a:srgbClr val="FF0000"/>
                </a:solidFill>
              </a:rPr>
              <a:t>НАШИМ </a:t>
            </a:r>
          </a:p>
          <a:p>
            <a:r>
              <a:rPr lang="ru-RU" b="1" i="1" u="sng" dirty="0" smtClean="0">
                <a:solidFill>
                  <a:srgbClr val="FF0000"/>
                </a:solidFill>
              </a:rPr>
              <a:t>ЗАЩИТНИКАМ </a:t>
            </a:r>
          </a:p>
          <a:p>
            <a:r>
              <a:rPr lang="ru-RU" b="1" i="1" u="sng" dirty="0" smtClean="0">
                <a:solidFill>
                  <a:srgbClr val="FF0000"/>
                </a:solidFill>
              </a:rPr>
              <a:t>ПОСВЯЩАЕТСЯ!!!!</a:t>
            </a:r>
            <a:r>
              <a:rPr lang="ru-RU" dirty="0" smtClean="0"/>
              <a:t>»</a:t>
            </a:r>
            <a:r>
              <a:rPr lang="ru-RU" dirty="0" smtClean="0">
                <a:solidFill>
                  <a:srgbClr val="FF0000"/>
                </a:solidFill>
              </a:rPr>
              <a:t> Концерт платного отделения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23 февраля\1655541384_27-kartinkof-club-p-kartinki-na-den-zashchitnika-otechestva-dl-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864"/>
            <a:ext cx="9144000" cy="679613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123728" y="692696"/>
            <a:ext cx="6840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u="sng" dirty="0" smtClean="0">
                <a:solidFill>
                  <a:schemeClr val="tx2">
                    <a:lumMod val="75000"/>
                  </a:schemeClr>
                </a:solidFill>
              </a:rPr>
              <a:t>НАШИМ   ЗАЩИТНИКАМ </a:t>
            </a:r>
          </a:p>
          <a:p>
            <a:r>
              <a:rPr lang="ru-RU" sz="3600" b="1" i="1" u="sng" dirty="0" smtClean="0">
                <a:solidFill>
                  <a:schemeClr val="tx2">
                    <a:lumMod val="75000"/>
                  </a:schemeClr>
                </a:solidFill>
              </a:rPr>
              <a:t>                              ПОСВЯЩАЕТСЯ!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F:\23 февраля\8 марта\1641746635_5-www-funnyart-club-p-instrumentalnie-foni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500042"/>
            <a:ext cx="832043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i="1" dirty="0" smtClean="0">
                <a:solidFill>
                  <a:srgbClr val="C00000"/>
                </a:solidFill>
              </a:rPr>
              <a:t>А. Литвинов</a:t>
            </a:r>
          </a:p>
          <a:p>
            <a:pPr algn="r"/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</a:rPr>
              <a:t>«НЕПРИРЫВНОЕ ДВИЖЕНИЕ»</a:t>
            </a:r>
          </a:p>
          <a:p>
            <a:pPr algn="r"/>
            <a:r>
              <a:rPr lang="ru-RU" sz="3200" b="1" i="1" dirty="0" smtClean="0">
                <a:solidFill>
                  <a:srgbClr val="C00000"/>
                </a:solidFill>
              </a:rPr>
              <a:t>исполняет</a:t>
            </a:r>
          </a:p>
          <a:p>
            <a:pPr algn="r"/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ВЕРЮТИНА МАРИЯ 4 класс</a:t>
            </a:r>
          </a:p>
          <a:p>
            <a:endParaRPr lang="ru-RU" sz="3200" b="1" i="1" dirty="0" smtClean="0">
              <a:solidFill>
                <a:srgbClr val="C00000"/>
              </a:solidFill>
            </a:endParaRPr>
          </a:p>
          <a:p>
            <a:endParaRPr lang="ru-RU" sz="3200" b="1" i="1" dirty="0" smtClean="0">
              <a:solidFill>
                <a:srgbClr val="C00000"/>
              </a:solidFill>
            </a:endParaRPr>
          </a:p>
          <a:p>
            <a:endParaRPr lang="ru-RU" sz="3200" b="1" i="1" dirty="0" smtClean="0">
              <a:solidFill>
                <a:srgbClr val="C00000"/>
              </a:solidFill>
            </a:endParaRPr>
          </a:p>
          <a:p>
            <a:endParaRPr lang="ru-RU" sz="3200" b="1" i="1" dirty="0" smtClean="0">
              <a:solidFill>
                <a:srgbClr val="C00000"/>
              </a:solidFill>
            </a:endParaRPr>
          </a:p>
          <a:p>
            <a:endParaRPr lang="ru-RU" sz="3200" b="1" i="1" dirty="0" smtClean="0">
              <a:solidFill>
                <a:srgbClr val="C00000"/>
              </a:solidFill>
            </a:endParaRPr>
          </a:p>
          <a:p>
            <a:endParaRPr lang="ru-RU" sz="3200" b="1" i="1" dirty="0" smtClean="0">
              <a:solidFill>
                <a:srgbClr val="C00000"/>
              </a:solidFill>
            </a:endParaRPr>
          </a:p>
          <a:p>
            <a:r>
              <a:rPr lang="ru-RU" sz="3200" b="1" i="1" dirty="0" err="1" smtClean="0">
                <a:solidFill>
                  <a:srgbClr val="C00000"/>
                </a:solidFill>
              </a:rPr>
              <a:t>препод</a:t>
            </a:r>
            <a:r>
              <a:rPr lang="ru-RU" sz="3200" b="1" i="1" dirty="0" smtClean="0">
                <a:solidFill>
                  <a:srgbClr val="C00000"/>
                </a:solidFill>
              </a:rPr>
              <a:t>. Котельникова Т.П.</a:t>
            </a:r>
          </a:p>
          <a:p>
            <a:r>
              <a:rPr lang="ru-RU" sz="3200" b="1" i="1" dirty="0" smtClean="0">
                <a:solidFill>
                  <a:srgbClr val="C00000"/>
                </a:solidFill>
              </a:rPr>
              <a:t>концерт.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Токмаков</a:t>
            </a:r>
            <a:r>
              <a:rPr lang="ru-RU" sz="3200" b="1" i="1" dirty="0" smtClean="0">
                <a:solidFill>
                  <a:srgbClr val="C00000"/>
                </a:solidFill>
              </a:rPr>
              <a:t> А.Н.</a:t>
            </a:r>
            <a:endParaRPr lang="ru-RU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35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Гайдар</a:t>
            </a:r>
          </a:p>
          <a:p>
            <a:pPr algn="r"/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                  «ШКОЛА»</a:t>
            </a:r>
          </a:p>
          <a:p>
            <a:pPr algn="r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читает </a:t>
            </a:r>
          </a:p>
          <a:p>
            <a:pPr algn="r">
              <a:buNone/>
            </a:pPr>
            <a:endParaRPr lang="ru-RU" b="1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ГРИГОРЬЕВА </a:t>
            </a:r>
          </a:p>
          <a:p>
            <a:pPr algn="r"/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СОФИЯ</a:t>
            </a:r>
          </a:p>
          <a:p>
            <a:pPr algn="r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3класс</a:t>
            </a:r>
          </a:p>
          <a:p>
            <a:pPr algn="r">
              <a:buNone/>
            </a:pP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</a:p>
          <a:p>
            <a:pPr algn="r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препод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r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                  </a:t>
            </a:r>
            <a:r>
              <a:rPr lang="ru-RU" sz="35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ЕВГЛЕВСКИЙ О.А.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786314" y="6215082"/>
          <a:ext cx="71438" cy="71438"/>
        </p:xfrm>
        <a:graphic>
          <a:graphicData uri="http://schemas.openxmlformats.org/presentationml/2006/ole">
            <p:oleObj spid="_x0000_s20482" name="Объект упаковщика для оболочки" showAsIcon="1" r:id="rId3" imgW="1640880" imgH="491040" progId="Package">
              <p:embed/>
            </p:oleObj>
          </a:graphicData>
        </a:graphic>
      </p:graphicFrame>
      <p:pic>
        <p:nvPicPr>
          <p:cNvPr id="20483" name="Picture 3" descr="C:\Users\User\Desktop\23 февраля\1655541389_29-kartinkof-club-p-kartinki-na-den-zashchitnika-otechestva-dl-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60648"/>
            <a:ext cx="5381625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E:\23 февраля\8 марта\1641746610_24-www-funnyart-club-p-instrumentalnie-foni-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868144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508104" y="476672"/>
            <a:ext cx="33123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ДЖЕЙ</a:t>
            </a:r>
          </a:p>
          <a:p>
            <a:pPr algn="r"/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ВАНАМАКЕР</a:t>
            </a:r>
          </a:p>
          <a:p>
            <a:pPr algn="r"/>
            <a:endParaRPr lang="ru-RU" sz="3200" b="1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«ЦИКЛОН»</a:t>
            </a:r>
          </a:p>
          <a:p>
            <a:pPr algn="r"/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исполняет </a:t>
            </a:r>
          </a:p>
          <a:p>
            <a:pPr algn="r"/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АТАМУРАТОВ РУСЛАН</a:t>
            </a:r>
          </a:p>
          <a:p>
            <a:pPr algn="r"/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класс</a:t>
            </a:r>
          </a:p>
          <a:p>
            <a:pPr algn="r"/>
            <a:endParaRPr lang="ru-RU" sz="3200" b="1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2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препод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ДУРНЕВ В.М. </a:t>
            </a:r>
            <a:endParaRPr lang="ru-RU" sz="3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419794" y="1435099"/>
            <a:ext cx="45719" cy="4968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476672"/>
            <a:ext cx="3707904" cy="6381328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Болотин </a:t>
            </a:r>
          </a:p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«КУБИНСКИЙ ТАНЕЦ»</a:t>
            </a:r>
          </a:p>
          <a:p>
            <a:endParaRPr lang="ru-RU" sz="2800" b="1" i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исполняет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ТОЛКАЧЕВ ИВАН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6класс</a:t>
            </a:r>
          </a:p>
          <a:p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препод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ЗАТОЛОКИН  В.С.</a:t>
            </a:r>
          </a:p>
          <a:p>
            <a:r>
              <a:rPr lang="ru-RU" sz="2800" b="1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концертм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ТОКМАКОВ А.Н.</a:t>
            </a:r>
          </a:p>
          <a:p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User\Desktop\23 февраля\1655541345_14-kartinkof-club-p-kartinki-na-den-zashchitnika-otechestva-dl-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88640"/>
            <a:ext cx="5868144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E:\23 февраля\8 марта\1641746642_22-www-funnyart-club-p-instrumentalnie-foni-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47664" y="260648"/>
            <a:ext cx="662473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А. КАСЬЯНОВ  «ЭКСПРОМТ»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исполняет 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МЕЧКО НИКИТА 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8 класс</a:t>
            </a:r>
          </a:p>
          <a:p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препод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СЕЛИНА Г.Н.</a:t>
            </a:r>
            <a:endParaRPr lang="ru-RU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84168" y="273050"/>
            <a:ext cx="3059832" cy="5853113"/>
          </a:xfrm>
        </p:spPr>
        <p:txBody>
          <a:bodyPr>
            <a:normAutofit fontScale="85000" lnSpcReduction="10000"/>
          </a:bodyPr>
          <a:lstStyle/>
          <a:p>
            <a:pPr algn="r">
              <a:buNone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Р.Н.П.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«КАК ПОЙДУ Я НА УЛИЦУ»</a:t>
            </a:r>
          </a:p>
          <a:p>
            <a:pPr algn="r">
              <a:buNone/>
            </a:pPr>
            <a:endParaRPr lang="ru-RU" b="1" i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исполняет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МИНАКОВА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ВЕРОНИКА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 класс</a:t>
            </a:r>
          </a:p>
          <a:p>
            <a:pPr algn="r">
              <a:buNone/>
            </a:pPr>
            <a:endParaRPr lang="ru-RU" b="1" i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препод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РЫШКОВА Н.Г.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концерт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КИРНОСОВ В.Н.</a:t>
            </a:r>
            <a:endParaRPr lang="ru-RU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User\Desktop\23 февраля\1655541322_6-kartinkof-club-p-kartinki-na-den-zashchitnika-otechestva-dl-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5931024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73050"/>
            <a:ext cx="8640960" cy="6324302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dirty="0" smtClean="0"/>
              <a:t>                                                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ансамбль</a:t>
            </a:r>
          </a:p>
          <a:p>
            <a:pPr algn="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Р.Н.П.                                                             </a:t>
            </a:r>
          </a:p>
          <a:p>
            <a:pPr algn="r">
              <a:buNone/>
            </a:pP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«БАГРЯНИЦА»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исполняет</a:t>
            </a:r>
          </a:p>
          <a:p>
            <a:pPr algn="r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.н.п.</a:t>
            </a:r>
          </a:p>
          <a:p>
            <a:pPr algn="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«ЕСЛИ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ХОЧЕШЬ БЫТЬ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ВОЕННЫМ »</a:t>
            </a:r>
          </a:p>
          <a:p>
            <a:pPr algn="r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</a:p>
          <a:p>
            <a:pPr algn="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преподав</a:t>
            </a:r>
          </a:p>
          <a:p>
            <a:pPr algn="r">
              <a:buNone/>
            </a:pP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Познахирева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Н.О.</a:t>
            </a:r>
          </a:p>
          <a:p>
            <a:pPr algn="r">
              <a:buNone/>
            </a:pP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концертм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Кирносов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В.Н.</a:t>
            </a:r>
          </a:p>
          <a:p>
            <a:pPr algn="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23 февраля\1655541341_12-kartinkof-club-p-kartinki-na-den-zashchitnika-otechestva-dl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5436096" cy="6669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3" descr="E:\23 февраля\8 марта\1671316252_www-funnyart-club-p-detskie-muzikalnie-kartinki-krasivo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7456" y="0"/>
            <a:ext cx="4896544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3528" y="692696"/>
            <a:ext cx="441736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Н. БУДАШКИН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«ПЛЯСОВАЯ»</a:t>
            </a:r>
          </a:p>
          <a:p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исполняет </a:t>
            </a:r>
          </a:p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ансамбль Р.Н.И.</a:t>
            </a:r>
          </a:p>
          <a:p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руководитель 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 концертмейстер</a:t>
            </a:r>
          </a:p>
          <a:p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ЧЕРКАШИНА О.Н.</a:t>
            </a:r>
          </a:p>
          <a:p>
            <a:endParaRPr lang="ru-RU" sz="3200" b="1" i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РУК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esktop\23 февраля\1655541403_35-kartinkof-club-p-kartinki-na-den-zashchitnika-otechestva-dl-4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712968" cy="666936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51720" y="2636912"/>
            <a:ext cx="26991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636912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Т А Н Ц У Е М   В С Е !!!!</a:t>
            </a:r>
            <a:endParaRPr lang="ru-RU" sz="6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23 февраля\s-23-fevralya-zdorovya-muzhestva-otvag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39708" cy="6355829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1A1A1A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Конц Кирносов В.Н.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57298"/>
            <a:ext cx="3008313" cy="7780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354668" cy="5853113"/>
          </a:xfrm>
          <a:ln>
            <a:solidFill>
              <a:schemeClr val="bg1"/>
            </a:solidFill>
          </a:ln>
        </p:spPr>
        <p:txBody>
          <a:bodyPr>
            <a:normAutofit lnSpcReduction="10000"/>
          </a:bodyPr>
          <a:lstStyle/>
          <a:p>
            <a:pPr algn="r">
              <a:buNone/>
            </a:pPr>
            <a:r>
              <a:rPr lang="ru-RU" dirty="0" smtClean="0"/>
              <a:t>		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 и слова</a:t>
            </a:r>
          </a:p>
          <a:p>
            <a:pPr algn="r">
              <a:buNone/>
            </a:pP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С.Савенкова </a:t>
            </a:r>
          </a:p>
          <a:p>
            <a:pPr algn="r">
              <a:buNone/>
            </a:pP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«МОЙ ЛЮБИМЫЙ              </a:t>
            </a:r>
          </a:p>
          <a:p>
            <a:pPr algn="r">
              <a:buNone/>
            </a:pPr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ПАПА»   </a:t>
            </a:r>
          </a:p>
          <a:p>
            <a:pPr algn="r">
              <a:buNone/>
            </a:pPr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ИСПОЛНЯЕТ  ТЕАТР </a:t>
            </a:r>
          </a:p>
          <a:p>
            <a:pPr algn="r">
              <a:buNone/>
            </a:pP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ЭСТРАДНОЙ ПЕСНИ</a:t>
            </a:r>
          </a:p>
          <a:p>
            <a:pPr algn="r">
              <a:buNone/>
            </a:pPr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«КАЛЕЙДОСКОП»</a:t>
            </a:r>
          </a:p>
          <a:p>
            <a:pPr algn="r">
              <a:buNone/>
            </a:pPr>
            <a:endParaRPr lang="ru-RU" sz="2800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рук. </a:t>
            </a:r>
            <a:r>
              <a:rPr lang="ru-RU" sz="2800" b="1" i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Золотухина</a:t>
            </a: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М.С.           </a:t>
            </a:r>
            <a:endParaRPr lang="ru-RU" sz="2800" b="1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263684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3554" name="Picture 2" descr="C:\Users\User\Desktop\23 февраля\1655541382_26-kartinkof-club-p-kartinki-na-den-zashchitnika-otechestva-dl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85794"/>
            <a:ext cx="4500594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 descr="F:\23 февраля\8 марта\1641746636_4-www-funnyart-club-p-instrumentalnie-fon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332656"/>
            <a:ext cx="2952328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/>
          </a:p>
          <a:p>
            <a:endParaRPr lang="ru-RU" sz="3600" dirty="0" smtClean="0"/>
          </a:p>
          <a:p>
            <a:endParaRPr lang="ru-RU" sz="3600" dirty="0" smtClean="0"/>
          </a:p>
          <a:p>
            <a:endParaRPr lang="ru-RU" sz="3600" dirty="0" smtClean="0"/>
          </a:p>
          <a:p>
            <a:endParaRPr lang="ru-RU" sz="3600" dirty="0" smtClean="0"/>
          </a:p>
          <a:p>
            <a:r>
              <a:rPr lang="ru-RU" sz="3600" dirty="0" smtClean="0"/>
              <a:t>                                            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476672"/>
            <a:ext cx="446164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Обработка </a:t>
            </a:r>
          </a:p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В. </a:t>
            </a:r>
            <a:r>
              <a:rPr lang="ru-RU" sz="3200" b="1" i="1" dirty="0" err="1" smtClean="0">
                <a:solidFill>
                  <a:schemeClr val="accent5">
                    <a:lumMod val="50000"/>
                  </a:schemeClr>
                </a:solidFill>
              </a:rPr>
              <a:t>Глейхмана</a:t>
            </a:r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«Шел Козел»</a:t>
            </a:r>
          </a:p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исполняет </a:t>
            </a:r>
          </a:p>
          <a:p>
            <a:r>
              <a:rPr lang="ru-RU" sz="3200" b="1" i="1" dirty="0" err="1" smtClean="0">
                <a:solidFill>
                  <a:schemeClr val="accent5">
                    <a:lumMod val="50000"/>
                  </a:schemeClr>
                </a:solidFill>
              </a:rPr>
              <a:t>Столярова</a:t>
            </a:r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 Мария</a:t>
            </a:r>
          </a:p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2 класс   </a:t>
            </a:r>
          </a:p>
          <a:p>
            <a:endParaRPr lang="ru-RU" sz="3200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200" b="1" i="1" dirty="0" err="1" smtClean="0">
                <a:solidFill>
                  <a:schemeClr val="accent5">
                    <a:lumMod val="50000"/>
                  </a:schemeClr>
                </a:solidFill>
              </a:rPr>
              <a:t>препод</a:t>
            </a:r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. </a:t>
            </a:r>
          </a:p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Черкашина О.Н.</a:t>
            </a:r>
          </a:p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концерт</a:t>
            </a:r>
          </a:p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Александрова Н.В.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C:\Users\User\Desktop\23 февраля\1655541367_21-kartinkof-club-p-kartinki-na-den-zashchitnika-otechestva-dl-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53772" cy="626469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flipH="1">
            <a:off x="1691680" y="323612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Ю. </a:t>
            </a:r>
            <a:r>
              <a:rPr lang="ru-RU" sz="3200" b="1" i="1" dirty="0" smtClean="0"/>
              <a:t>ЯКОВЛЕВ «СЕМЕРО СОЛДАТИКОВ»</a:t>
            </a:r>
          </a:p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Читает Михнев Вячеслав 3 класс</a:t>
            </a:r>
          </a:p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преподав. </a:t>
            </a:r>
            <a:r>
              <a:rPr lang="ru-RU" sz="3200" b="1" i="1" dirty="0" err="1" smtClean="0">
                <a:solidFill>
                  <a:schemeClr val="accent5">
                    <a:lumMod val="50000"/>
                  </a:schemeClr>
                </a:solidFill>
              </a:rPr>
              <a:t>Евглевский</a:t>
            </a:r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 О.А.</a:t>
            </a: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389438" cy="585311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dirty="0" smtClean="0"/>
              <a:t>                        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А. </a:t>
            </a:r>
            <a:r>
              <a:rPr lang="ru-RU" b="1" i="1" dirty="0" err="1" smtClean="0">
                <a:solidFill>
                  <a:schemeClr val="accent3">
                    <a:lumMod val="50000"/>
                  </a:schemeClr>
                </a:solidFill>
              </a:rPr>
              <a:t>Петряшева</a:t>
            </a:r>
            <a:r>
              <a:rPr lang="ru-RU" b="1" i="1" dirty="0" smtClean="0">
                <a:solidFill>
                  <a:srgbClr val="C00000"/>
                </a:solidFill>
              </a:rPr>
              <a:t>                                                «Пой всегда»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                           исполняет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                    </a:t>
            </a:r>
            <a:r>
              <a:rPr lang="ru-RU" b="1" i="1" dirty="0" smtClean="0"/>
              <a:t>ЗАВАЛИШИНА </a:t>
            </a:r>
          </a:p>
          <a:p>
            <a:pPr algn="r">
              <a:buNone/>
            </a:pPr>
            <a:r>
              <a:rPr lang="ru-RU" b="1" i="1" dirty="0" smtClean="0"/>
              <a:t>ВАЛЕРИЯ</a:t>
            </a:r>
          </a:p>
          <a:p>
            <a:pPr algn="r">
              <a:buNone/>
            </a:pPr>
            <a:endParaRPr lang="ru-RU" b="1" i="1" dirty="0" smtClean="0"/>
          </a:p>
          <a:p>
            <a:pPr algn="r">
              <a:buNone/>
            </a:pPr>
            <a:endParaRPr lang="ru-RU" b="1" i="1" dirty="0" smtClean="0"/>
          </a:p>
          <a:p>
            <a:pPr algn="r">
              <a:buNone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       преподаватель 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                 </a:t>
            </a:r>
            <a:r>
              <a:rPr lang="ru-RU" b="1" i="1" dirty="0" err="1" smtClean="0">
                <a:solidFill>
                  <a:schemeClr val="accent3">
                    <a:lumMod val="50000"/>
                  </a:schemeClr>
                </a:solidFill>
              </a:rPr>
              <a:t>Золотухина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 М.С.</a:t>
            </a:r>
            <a:endParaRPr lang="ru-RU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User\Desktop\23 февраля\1655541401_34-kartinkof-club-p-kartinki-na-den-zashchitnika-otechestva-dl-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0"/>
            <a:ext cx="547260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3008313" cy="928694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solidFill>
                  <a:schemeClr val="accent5">
                    <a:lumMod val="50000"/>
                  </a:schemeClr>
                </a:solidFill>
              </a:rPr>
              <a:t>А. Аренский </a:t>
            </a:r>
            <a:endParaRPr lang="ru-RU" sz="36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83611" y="6500833"/>
            <a:ext cx="45719" cy="7143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196752"/>
            <a:ext cx="3008313" cy="4929411"/>
          </a:xfrm>
        </p:spPr>
        <p:txBody>
          <a:bodyPr>
            <a:normAutofit lnSpcReduction="10000"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«Журавель»</a:t>
            </a:r>
          </a:p>
          <a:p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</a:rPr>
              <a:t>исполняют </a:t>
            </a:r>
          </a:p>
          <a:p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Чистякова Милана,</a:t>
            </a:r>
          </a:p>
          <a:p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Чистяков Артём</a:t>
            </a:r>
          </a:p>
          <a:p>
            <a:endParaRPr lang="ru-RU" sz="3600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800" b="1" i="1" dirty="0" err="1" smtClean="0">
                <a:solidFill>
                  <a:schemeClr val="accent5">
                    <a:lumMod val="50000"/>
                  </a:schemeClr>
                </a:solidFill>
              </a:rPr>
              <a:t>препод</a:t>
            </a: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r>
              <a:rPr lang="ru-RU" sz="3200" b="1" i="1" dirty="0" err="1" smtClean="0">
                <a:solidFill>
                  <a:schemeClr val="accent5">
                    <a:lumMod val="50000"/>
                  </a:schemeClr>
                </a:solidFill>
              </a:rPr>
              <a:t>Голенкова</a:t>
            </a:r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 М.Н.</a:t>
            </a:r>
            <a:endParaRPr lang="ru-RU" sz="32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5486400" y="3022600"/>
          <a:ext cx="2157413" cy="490538"/>
        </p:xfrm>
        <a:graphic>
          <a:graphicData uri="http://schemas.openxmlformats.org/presentationml/2006/ole">
            <p:oleObj spid="_x0000_s14338" name="Объект упаковщика для оболочки" showAsIcon="1" r:id="rId3" imgW="2157840" imgH="491040" progId="Package">
              <p:embed/>
            </p:oleObj>
          </a:graphicData>
        </a:graphic>
      </p:graphicFrame>
      <p:pic>
        <p:nvPicPr>
          <p:cNvPr id="14339" name="Picture 3" descr="C:\Users\User\Desktop\23 февраля\1655541313_2-kartinkof-club-p-kartinki-na-den-zashchitnika-otechestva-dl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88640"/>
            <a:ext cx="5472608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 Н. Носов</a:t>
            </a:r>
          </a:p>
          <a:p>
            <a:pPr algn="r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 НЕЗНАЙКА и      </a:t>
            </a:r>
          </a:p>
          <a:p>
            <a:pPr algn="r"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ЕГО ДРУЗЬЯ »</a:t>
            </a:r>
          </a:p>
          <a:p>
            <a:pPr algn="r">
              <a:buNone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(отрывок)</a:t>
            </a:r>
            <a:endParaRPr lang="ru-RU" b="1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исполняют    </a:t>
            </a:r>
          </a:p>
          <a:p>
            <a:pPr algn="r"/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обучающиеся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1 класса </a:t>
            </a:r>
          </a:p>
          <a:p>
            <a:pPr algn="r"/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театрального </a:t>
            </a:r>
          </a:p>
          <a:p>
            <a:pPr algn="r"/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отделения               преп. 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Евглевский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О.А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User\Desktop\23 февраля\1655541374_23-kartinkof-club-p-kartinki-na-den-zashchitnika-otechestva-dl-2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5143536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48880"/>
            <a:ext cx="3008313" cy="360040"/>
          </a:xfrm>
        </p:spPr>
        <p:txBody>
          <a:bodyPr>
            <a:noAutofit/>
          </a:bodyPr>
          <a:lstStyle/>
          <a:p>
            <a:r>
              <a:rPr lang="ru-RU" sz="3200" i="1" dirty="0" smtClean="0">
                <a:solidFill>
                  <a:schemeClr val="accent5">
                    <a:lumMod val="50000"/>
                  </a:schemeClr>
                </a:solidFill>
              </a:rPr>
              <a:t>Муз и слова </a:t>
            </a:r>
            <a:br>
              <a:rPr lang="ru-RU" sz="3200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i="1" dirty="0" smtClean="0">
                <a:solidFill>
                  <a:schemeClr val="accent5">
                    <a:lumMod val="50000"/>
                  </a:schemeClr>
                </a:solidFill>
              </a:rPr>
              <a:t>Т. </a:t>
            </a:r>
            <a:r>
              <a:rPr lang="ru-RU" sz="3200" i="1" dirty="0" err="1" smtClean="0">
                <a:solidFill>
                  <a:schemeClr val="accent5">
                    <a:lumMod val="50000"/>
                  </a:schemeClr>
                </a:solidFill>
              </a:rPr>
              <a:t>Кулинова</a:t>
            </a:r>
            <a:r>
              <a:rPr lang="ru-RU" sz="3200" i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i="1" dirty="0" smtClean="0">
                <a:solidFill>
                  <a:schemeClr val="accent5">
                    <a:lumMod val="50000"/>
                  </a:schemeClr>
                </a:solidFill>
              </a:rPr>
              <a:t>«ЗОЛОТАЯ РЫБКА»</a:t>
            </a:r>
            <a:br>
              <a:rPr lang="ru-RU" sz="3200" i="1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sz="32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60648"/>
            <a:ext cx="2890663" cy="5865515"/>
          </a:xfrm>
        </p:spPr>
        <p:txBody>
          <a:bodyPr>
            <a:normAutofit fontScale="77500" lnSpcReduction="20000"/>
          </a:bodyPr>
          <a:lstStyle/>
          <a:p>
            <a:endParaRPr lang="ru-RU" sz="2800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2800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2800" b="1" i="1" dirty="0">
              <a:solidFill>
                <a:srgbClr val="FFFF00"/>
              </a:solidFill>
            </a:endParaRPr>
          </a:p>
          <a:p>
            <a:endParaRPr lang="ru-RU" sz="2800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2800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2800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</a:rPr>
              <a:t>исполняет </a:t>
            </a:r>
          </a:p>
          <a:p>
            <a:r>
              <a:rPr lang="ru-RU" sz="3900" b="1" i="1" dirty="0" smtClean="0">
                <a:solidFill>
                  <a:schemeClr val="accent3">
                    <a:lumMod val="50000"/>
                  </a:schemeClr>
                </a:solidFill>
              </a:rPr>
              <a:t>ВЕРЯЕВА ДАРЬЯ</a:t>
            </a:r>
          </a:p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</a:rPr>
              <a:t>1 класс</a:t>
            </a:r>
          </a:p>
          <a:p>
            <a:endParaRPr lang="ru-RU" sz="2800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4100" b="1" i="1" dirty="0" err="1">
                <a:solidFill>
                  <a:schemeClr val="accent1">
                    <a:lumMod val="50000"/>
                  </a:schemeClr>
                </a:solidFill>
              </a:rPr>
              <a:t>п</a:t>
            </a:r>
            <a:r>
              <a:rPr lang="ru-RU" sz="4100" b="1" i="1" dirty="0" err="1" smtClean="0">
                <a:solidFill>
                  <a:schemeClr val="accent1">
                    <a:lumMod val="50000"/>
                  </a:schemeClr>
                </a:solidFill>
              </a:rPr>
              <a:t>репод</a:t>
            </a:r>
            <a:r>
              <a:rPr lang="ru-RU" sz="4100" b="1" i="1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4100" b="1" i="1" dirty="0" err="1" smtClean="0">
                <a:solidFill>
                  <a:schemeClr val="accent1">
                    <a:lumMod val="50000"/>
                  </a:schemeClr>
                </a:solidFill>
              </a:rPr>
              <a:t>Золотухина</a:t>
            </a:r>
            <a:r>
              <a:rPr lang="ru-RU" sz="4100" b="1" i="1" dirty="0" smtClean="0">
                <a:solidFill>
                  <a:schemeClr val="accent1">
                    <a:lumMod val="50000"/>
                  </a:schemeClr>
                </a:solidFill>
              </a:rPr>
              <a:t> М.С.</a:t>
            </a:r>
            <a:endParaRPr lang="ru-RU" sz="4100" b="1" i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2800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</a:p>
        </p:txBody>
      </p:sp>
      <p:pic>
        <p:nvPicPr>
          <p:cNvPr id="15362" name="Picture 2" descr="C:\Users\User\Desktop\23 февраля\1655541320_5-kartinkof-club-p-kartinki-na-den-zashchitnika-otechestva-dl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0"/>
            <a:ext cx="6012160" cy="6669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C:\Users\User\Desktop\23 февраля\1655541331_9-kartinkof-club-p-kartinki-na-den-zashchitnika-otechestva-dl-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19268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27584" y="4314008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6000" b="1" i="1" dirty="0" smtClean="0"/>
          </a:p>
          <a:p>
            <a:r>
              <a:rPr lang="ru-RU" sz="6000" b="1" i="1" dirty="0" smtClean="0"/>
              <a:t>Физкультминутка….</a:t>
            </a:r>
            <a:endParaRPr lang="ru-RU" sz="6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528</TotalTime>
  <Words>331</Words>
  <Application>Microsoft Office PowerPoint</Application>
  <PresentationFormat>Экран (4:3)</PresentationFormat>
  <Paragraphs>180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Объект упаковщика для оболочки</vt:lpstr>
      <vt:lpstr>Слайд 1</vt:lpstr>
      <vt:lpstr>Слайд 2</vt:lpstr>
      <vt:lpstr>Слайд 3</vt:lpstr>
      <vt:lpstr>Слайд 4</vt:lpstr>
      <vt:lpstr>Слайд 5</vt:lpstr>
      <vt:lpstr>А. Аренский </vt:lpstr>
      <vt:lpstr>Слайд 7</vt:lpstr>
      <vt:lpstr>Муз и слова  Т. Кулинова «ЗОЛОТАЯ РЫБКА»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ДШИ</cp:lastModifiedBy>
  <cp:revision>56</cp:revision>
  <dcterms:created xsi:type="dcterms:W3CDTF">2024-02-13T06:53:17Z</dcterms:created>
  <dcterms:modified xsi:type="dcterms:W3CDTF">2024-02-17T15:01:40Z</dcterms:modified>
</cp:coreProperties>
</file>