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5" r:id="rId1"/>
  </p:sldMasterIdLst>
  <p:sldIdLst>
    <p:sldId id="256" r:id="rId2"/>
    <p:sldId id="280" r:id="rId3"/>
    <p:sldId id="281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8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57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269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9489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64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677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284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48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71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22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2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57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34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19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98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60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148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9391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Traditional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dishes of Great Britain and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Russia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«Традиционные блюда Великобритании и России»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avatars.mds.yandex.net/i?id=fc7635bc47da582ddd70421b0dab838110d60781-1091427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365104"/>
            <a:ext cx="3499151" cy="2160000"/>
          </a:xfrm>
          <a:prstGeom prst="rect">
            <a:avLst/>
          </a:prstGeom>
          <a:noFill/>
        </p:spPr>
      </p:pic>
      <p:pic>
        <p:nvPicPr>
          <p:cNvPr id="22532" name="Picture 4" descr="https://avatars.mds.yandex.net/i?id=0f33ea53d8064216d678306278cd092ee8492a7f-754447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0648"/>
            <a:ext cx="3240360" cy="2062048"/>
          </a:xfrm>
          <a:prstGeom prst="rect">
            <a:avLst/>
          </a:prstGeom>
          <a:noFill/>
        </p:spPr>
      </p:pic>
      <p:pic>
        <p:nvPicPr>
          <p:cNvPr id="22534" name="Picture 6" descr="https://avatars.mds.yandex.net/i?id=2bd27e0ab54e65e321bccc83ed3ebf1312fa0d14-9843251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7" y="260648"/>
            <a:ext cx="2592288" cy="1947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772400" cy="115212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Русская кухня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Russian cuisine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avatars.mds.yandex.net/i?id=f5e993a3ccb618d603964971c5b4e2be82d58a57-839184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05064"/>
            <a:ext cx="3635896" cy="2370908"/>
          </a:xfrm>
          <a:prstGeom prst="rect">
            <a:avLst/>
          </a:prstGeom>
          <a:noFill/>
        </p:spPr>
      </p:pic>
      <p:pic>
        <p:nvPicPr>
          <p:cNvPr id="15364" name="Picture 4" descr="https://avatars.mds.yandex.net/i?id=3b2d6e91fea0ca8c9fd2de36eb21bc7ce6f83a64-9203667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33056"/>
            <a:ext cx="3419872" cy="2279915"/>
          </a:xfrm>
          <a:prstGeom prst="rect">
            <a:avLst/>
          </a:prstGeom>
          <a:noFill/>
        </p:spPr>
      </p:pic>
      <p:pic>
        <p:nvPicPr>
          <p:cNvPr id="15366" name="Picture 6" descr="https://avatars.mds.yandex.net/i?id=41110d17c65060caafd8cace315c6453725c4222-5246350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60648"/>
            <a:ext cx="3024335" cy="2236638"/>
          </a:xfrm>
          <a:prstGeom prst="rect">
            <a:avLst/>
          </a:prstGeom>
          <a:noFill/>
        </p:spPr>
      </p:pic>
      <p:pic>
        <p:nvPicPr>
          <p:cNvPr id="15368" name="Picture 8" descr="Русские блюда (44 фото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32656"/>
            <a:ext cx="3059832" cy="2039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79208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Национальные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National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6400800" cy="415401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Русская печь в русской избе играла важную роль для выпечки домашнего хлеба (кислого ржаного), пирогов и пирожков, приготовления томлёных, тушёных, варёных и печёных блюд. К ржаной муке могла примешивалась ячменная. Из пшеничной муки приготовлялось лакомство — калачи. Из теста на ржаной или пшеничной муке готовили пироги 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пряженые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подовые). Начинка пирогов была мясная, рыбная, творожная, ягодная. В начинку добавляли кашу, лапшу, яйца, грибы. Пекли также сдобный хлеб — каравай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/>
          </a:p>
        </p:txBody>
      </p:sp>
      <p:pic>
        <p:nvPicPr>
          <p:cNvPr id="14338" name="Picture 2" descr="https://avatars.mds.yandex.net/i?id=29e30188f019c96d6fe2c47fcfefb705e2e2c0ba-1087634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97152"/>
            <a:ext cx="2484275" cy="1656184"/>
          </a:xfrm>
          <a:prstGeom prst="rect">
            <a:avLst/>
          </a:prstGeom>
          <a:noFill/>
        </p:spPr>
      </p:pic>
      <p:pic>
        <p:nvPicPr>
          <p:cNvPr id="14340" name="Picture 4" descr="https://avatars.mds.yandex.net/i?id=9238496e4dee6b0ba768f2cda92c89052627a25c-7457232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941168"/>
            <a:ext cx="2412267" cy="1608179"/>
          </a:xfrm>
          <a:prstGeom prst="rect">
            <a:avLst/>
          </a:prstGeom>
          <a:noFill/>
        </p:spPr>
      </p:pic>
      <p:pic>
        <p:nvPicPr>
          <p:cNvPr id="14342" name="Picture 6" descr="https://avatars.mds.yandex.net/i?id=ba82fc5d010e0da58e4122adf29062aad9a3bdc7-10093836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157192"/>
            <a:ext cx="2411760" cy="1356616"/>
          </a:xfrm>
          <a:prstGeom prst="rect">
            <a:avLst/>
          </a:prstGeom>
          <a:noFill/>
        </p:spPr>
      </p:pic>
      <p:pic>
        <p:nvPicPr>
          <p:cNvPr id="14344" name="Picture 8" descr="https://avatars.mds.yandex.net/i?id=ab8594309cb2db70cfc60038110ae8b26339017f-1081463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052736"/>
            <a:ext cx="1885172" cy="1412776"/>
          </a:xfrm>
          <a:prstGeom prst="rect">
            <a:avLst/>
          </a:prstGeom>
          <a:noFill/>
        </p:spPr>
      </p:pic>
      <p:pic>
        <p:nvPicPr>
          <p:cNvPr id="14346" name="Picture 10" descr="https://avatars.mds.yandex.net/i?id=4c1112367c992059469d7769de0109bd17278b0f-10766938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2708920"/>
            <a:ext cx="2106233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864095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Национальные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National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6400800" cy="393799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Традиционным являлось разнообразие супов, среди которых наиболее известными являются щи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(cabbage soup)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борщ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(borsch)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рассольник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(rassolnik)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солянка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solyanka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уха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(fish soup)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окрошка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okroshka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Отличительная  особенность  блюд  старинной русской  крестьянской  кухни  состоит в том, что раньше не  жарили. Как  правило,  пища  готовилась  в  печи,  поэтому широко используются  и сейчас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варка,  тушение,  томление. 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avatars.mds.yandex.net/i?id=a7649e9e9f78ed4a77fd9bfa756d6e0a05e48269-1091036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653136"/>
            <a:ext cx="2484275" cy="1656184"/>
          </a:xfrm>
          <a:prstGeom prst="rect">
            <a:avLst/>
          </a:prstGeom>
          <a:noFill/>
        </p:spPr>
      </p:pic>
      <p:pic>
        <p:nvPicPr>
          <p:cNvPr id="13316" name="Picture 4" descr="https://avatars.mds.yandex.net/i?id=12429a0c654c6e27f0b1d01b0c956240ce1e2aa2-9908477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581128"/>
            <a:ext cx="2627784" cy="1751857"/>
          </a:xfrm>
          <a:prstGeom prst="rect">
            <a:avLst/>
          </a:prstGeom>
          <a:noFill/>
        </p:spPr>
      </p:pic>
      <p:pic>
        <p:nvPicPr>
          <p:cNvPr id="13318" name="Picture 6" descr="https://avatars.mds.yandex.net/i?id=48e77e0ce4f51f61d8a7d65e1040555caab61562-1047619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509120"/>
            <a:ext cx="2266975" cy="1698905"/>
          </a:xfrm>
          <a:prstGeom prst="rect">
            <a:avLst/>
          </a:prstGeom>
          <a:noFill/>
        </p:spPr>
      </p:pic>
      <p:pic>
        <p:nvPicPr>
          <p:cNvPr id="13320" name="Picture 8" descr="https://avatars.mds.yandex.net/i?id=efb11049de2ed68f5edab5f574dbbc163e05b6d1-1093360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052736"/>
            <a:ext cx="2160239" cy="1440160"/>
          </a:xfrm>
          <a:prstGeom prst="rect">
            <a:avLst/>
          </a:prstGeom>
          <a:noFill/>
        </p:spPr>
      </p:pic>
      <p:pic>
        <p:nvPicPr>
          <p:cNvPr id="13322" name="Picture 10" descr="https://avatars.mds.yandex.net/i?id=b3408dde6299887b5f89f8d93be1b0c14513180d-9211711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708920"/>
            <a:ext cx="1988468" cy="1738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792087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Национальные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National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5832648" cy="2016224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Также для русской кухни характерна заготовка овощей и плодов при помощи квашения, соления и мочения. Однако, для современных вариантов русских блюд жарка является равноправным процессом приготовления наряду с остальными. В частности, жарке подвергаются блины и оладьи, яйца, многие виды мясных блюд.</a:t>
            </a:r>
          </a:p>
          <a:p>
            <a:r>
              <a:rPr lang="ru-RU" sz="2400" dirty="0" smtClean="0"/>
              <a:t>    </a:t>
            </a:r>
          </a:p>
          <a:p>
            <a:pPr algn="l"/>
            <a:endParaRPr lang="ru-RU" sz="2400" dirty="0" smtClean="0"/>
          </a:p>
          <a:p>
            <a:pPr algn="l"/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avatars.mds.yandex.net/i?id=45834914c49fad5606b275224040a99035f6a2ee-910007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573016"/>
            <a:ext cx="2880320" cy="1800200"/>
          </a:xfrm>
          <a:prstGeom prst="rect">
            <a:avLst/>
          </a:prstGeom>
          <a:noFill/>
        </p:spPr>
      </p:pic>
      <p:pic>
        <p:nvPicPr>
          <p:cNvPr id="12292" name="Picture 4" descr="https://avatars.mds.yandex.net/i?id=ed84e1849ff6a71cfecccd1ddc43af45144acca8-920368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221088"/>
            <a:ext cx="2212216" cy="1800200"/>
          </a:xfrm>
          <a:prstGeom prst="rect">
            <a:avLst/>
          </a:prstGeom>
          <a:noFill/>
        </p:spPr>
      </p:pic>
      <p:pic>
        <p:nvPicPr>
          <p:cNvPr id="12294" name="Picture 6" descr="https://avatars.mds.yandex.net/i?id=5bd2a20e810551b318dc5fa983837f3ec9ddd4e0-1070368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987824" cy="1680652"/>
          </a:xfrm>
          <a:prstGeom prst="rect">
            <a:avLst/>
          </a:prstGeom>
          <a:noFill/>
        </p:spPr>
      </p:pic>
      <p:pic>
        <p:nvPicPr>
          <p:cNvPr id="12296" name="Picture 8" descr="https://avatars.mds.yandex.net/i?id=257bc5c77a8652dd4f14848bc34f5d95be02be6f-9624812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628800"/>
            <a:ext cx="2195735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864095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Национальные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National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6400800" cy="408200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Традиционной русской приправой и молочным продуктом является сметана, которой заправляют супы и салаты. Другим русским молочным продуктом является творог, из которого готовятся сырники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curd fritter)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широкого распространения картофеля (со второй половины XIX века) основным овощем служила репа.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avatars.mds.yandex.net/i?id=daabb5b224dabf7cf3b684a540d31e4547087c1d-1081158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365104"/>
            <a:ext cx="2807935" cy="1872208"/>
          </a:xfrm>
          <a:prstGeom prst="rect">
            <a:avLst/>
          </a:prstGeom>
          <a:noFill/>
        </p:spPr>
      </p:pic>
      <p:pic>
        <p:nvPicPr>
          <p:cNvPr id="11268" name="Picture 4" descr="https://avatars.mds.yandex.net/i?id=476a2c2ba8430a192d70f6957fd7902059a93a38-1034916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429000"/>
            <a:ext cx="2160240" cy="1440160"/>
          </a:xfrm>
          <a:prstGeom prst="rect">
            <a:avLst/>
          </a:prstGeom>
          <a:noFill/>
        </p:spPr>
      </p:pic>
      <p:pic>
        <p:nvPicPr>
          <p:cNvPr id="11270" name="Picture 6" descr="https://avatars.mds.yandex.net/i?id=918f5f774a8ab88db0e3f1f07fb8ec6d74a1a24c-10161278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4"/>
            <a:ext cx="3193870" cy="1872208"/>
          </a:xfrm>
          <a:prstGeom prst="rect">
            <a:avLst/>
          </a:prstGeom>
          <a:noFill/>
        </p:spPr>
      </p:pic>
      <p:pic>
        <p:nvPicPr>
          <p:cNvPr id="9218" name="Picture 2" descr="https://avatars.mds.yandex.net/i?id=bd00600d057ab3573e17a7ea00a704b99788b54f-1085357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340768"/>
            <a:ext cx="1907703" cy="16170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772400" cy="792087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Заимствованные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Borrowed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6400800" cy="393799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 в других странах Европы, в русскую кухню вошли некоторые иностранные блюда: шашлык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shish kebab)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бефстроганов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beef stroganoff)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салат Оливье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(Olivier salad)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винегрет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(Vinaigrette)/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Выяснилось, что русская кухня вобрала в себя элементы французской кухни, а также блюда стран СССР и различных народов, населяющих  Россию.</a:t>
            </a:r>
          </a:p>
          <a:p>
            <a:pPr algn="l"/>
            <a:endParaRPr lang="ru-RU" sz="1400" dirty="0"/>
          </a:p>
        </p:txBody>
      </p:sp>
      <p:pic>
        <p:nvPicPr>
          <p:cNvPr id="10242" name="Picture 2" descr="https://avatars.mds.yandex.net/i?id=21cc48591448a668f70e7c0f5ad2da024d9889be-1055589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221088"/>
            <a:ext cx="2520280" cy="1680187"/>
          </a:xfrm>
          <a:prstGeom prst="rect">
            <a:avLst/>
          </a:prstGeom>
          <a:noFill/>
        </p:spPr>
      </p:pic>
      <p:pic>
        <p:nvPicPr>
          <p:cNvPr id="10244" name="Picture 4" descr="https://avatars.mds.yandex.net/i?id=d309ab11f9cfe481e137fcf27a97f61ad60d6f13-1099673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085184"/>
            <a:ext cx="2167011" cy="1440160"/>
          </a:xfrm>
          <a:prstGeom prst="rect">
            <a:avLst/>
          </a:prstGeom>
          <a:noFill/>
        </p:spPr>
      </p:pic>
      <p:pic>
        <p:nvPicPr>
          <p:cNvPr id="10246" name="Picture 6" descr="https://avatars.mds.yandex.net/i?id=9ab852dcf79a009cf516ae7574b91821722f5c41-1076276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412776"/>
            <a:ext cx="2186870" cy="1728192"/>
          </a:xfrm>
          <a:prstGeom prst="rect">
            <a:avLst/>
          </a:prstGeom>
          <a:noFill/>
        </p:spPr>
      </p:pic>
      <p:pic>
        <p:nvPicPr>
          <p:cNvPr id="10248" name="Picture 8" descr="https://avatars.mds.yandex.net/i?id=9cdde0660ac63eef2facf44c379937ea731612d7-1047191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356992"/>
            <a:ext cx="2376264" cy="1635279"/>
          </a:xfrm>
          <a:prstGeom prst="rect">
            <a:avLst/>
          </a:prstGeom>
          <a:noFill/>
        </p:spPr>
      </p:pic>
      <p:pic>
        <p:nvPicPr>
          <p:cNvPr id="8194" name="Picture 2" descr="https://avatars.mds.yandex.net/i?id=6647c2aef583843415ae4825fc0af65e594cf2f4-9858449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437112"/>
            <a:ext cx="2413392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79208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Традиции приема пищи: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Eating traditions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6400800" cy="4010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сельской местности было принято четыре поры еды, а летом в рабочую пору – пять: завтрак, или перехватка, полдник, ранее обеда, или ровно в полдень, обед, ужин и паужин.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Сейчас чаще всего у русских присутствует трехразовое питание: завтрак в примерно 7.30.00-8.00, обед 13.00-14.00,  ужин 19.00-20.00. Школьники обедают  в школе, точнее это у них полдник, примерно в 10.30-12.30.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avatars.mds.yandex.net/i?id=b998c4f7fed7378cf146f792f74c83ba183235ed-984762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149080"/>
            <a:ext cx="2520280" cy="2062635"/>
          </a:xfrm>
          <a:prstGeom prst="rect">
            <a:avLst/>
          </a:prstGeom>
          <a:noFill/>
        </p:spPr>
      </p:pic>
      <p:pic>
        <p:nvPicPr>
          <p:cNvPr id="9220" name="Picture 4" descr="https://avatars.mds.yandex.net/i?id=5543f03362deba5325cbeb9847b103fad1cb9d54-1080529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365104"/>
            <a:ext cx="3240360" cy="2078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140968"/>
            <a:ext cx="7772400" cy="147002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Сравнительный анализ русских и британцев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выборе блюд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Comparative analysis of Russians and British in the choice of dishes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avatars.mds.yandex.net/i?id=95f261d1acd3bcf130df7f3b2af003324242130b-855205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653136"/>
            <a:ext cx="2520280" cy="1944216"/>
          </a:xfrm>
          <a:prstGeom prst="rect">
            <a:avLst/>
          </a:prstGeom>
          <a:noFill/>
        </p:spPr>
      </p:pic>
      <p:pic>
        <p:nvPicPr>
          <p:cNvPr id="8196" name="Picture 4" descr="https://avatars.mds.yandex.net/i?id=de5a3af125fb33aafa507f341fa34381dc6d8546-1046794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88640"/>
            <a:ext cx="3096344" cy="18908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772400" cy="1226567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Завтрак:</a:t>
            </a: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>Breakfast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6400800" cy="4298032"/>
          </a:xfrm>
        </p:spPr>
        <p:txBody>
          <a:bodyPr>
            <a:normAutofit/>
          </a:bodyPr>
          <a:lstStyle/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Британия: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Яичница,  сосиски  или  бекон,  хлеб,  томаты,  грибы,    фасоль  в  томатном  соусе,  омлет,  овсяная  каша,           паштет, хлопья,  яйца  всмятку.  К  еде  подают  крепкий  черный  чай  с  молоком  или  кофе. 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Россия: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Бутерброды,  яичница  или  омлет,  хлопья  или  мюсли,  манная,  овсяная, рисовая  или  гречневая  каша.  Пьют   чай  с  вареньем  или  мёдом,  кофе.</a:t>
            </a:r>
          </a:p>
          <a:p>
            <a:endParaRPr lang="ru-RU" sz="1800" dirty="0"/>
          </a:p>
        </p:txBody>
      </p:sp>
      <p:pic>
        <p:nvPicPr>
          <p:cNvPr id="7170" name="Picture 2" descr="https://avatars.mds.yandex.net/i?id=7867d2dffc9c7f976c8ca92910b229d98db20897-1064058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04664"/>
            <a:ext cx="2210779" cy="1584176"/>
          </a:xfrm>
          <a:prstGeom prst="rect">
            <a:avLst/>
          </a:prstGeom>
          <a:noFill/>
        </p:spPr>
      </p:pic>
      <p:pic>
        <p:nvPicPr>
          <p:cNvPr id="7172" name="Picture 4" descr="https://avatars.mds.yandex.net/i?id=9df1a86fb788ccc6a4c11ca0d55dee3285d102c3-1069677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492896"/>
            <a:ext cx="1907703" cy="1656184"/>
          </a:xfrm>
          <a:prstGeom prst="rect">
            <a:avLst/>
          </a:prstGeom>
          <a:noFill/>
        </p:spPr>
      </p:pic>
      <p:pic>
        <p:nvPicPr>
          <p:cNvPr id="7174" name="Picture 6" descr="https://avatars.mds.yandex.net/i?id=06ae5938c91a1eb1280922a7e9df8cc3e45a0dca-1089600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365104"/>
            <a:ext cx="2709021" cy="1944216"/>
          </a:xfrm>
          <a:prstGeom prst="rect">
            <a:avLst/>
          </a:prstGeom>
          <a:noFill/>
        </p:spPr>
      </p:pic>
      <p:pic>
        <p:nvPicPr>
          <p:cNvPr id="7176" name="Picture 8" descr="https://avatars.mds.yandex.net/i?id=9ad9b2caacec277518b8b5fb6a8149dd1eefd0f2-10349168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509120"/>
            <a:ext cx="2189043" cy="1786974"/>
          </a:xfrm>
          <a:prstGeom prst="rect">
            <a:avLst/>
          </a:prstGeom>
          <a:noFill/>
        </p:spPr>
      </p:pic>
      <p:pic>
        <p:nvPicPr>
          <p:cNvPr id="7178" name="Picture 10" descr="https://avatars.mds.yandex.net/i?id=cf9ecc95a4c3a8332b09d1dae0844425a3bcad27-10558413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4509120"/>
            <a:ext cx="2483767" cy="1655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7772400" cy="79208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Обед: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Lunch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6400800" cy="4586064"/>
          </a:xfrm>
        </p:spPr>
        <p:txBody>
          <a:bodyPr>
            <a:normAutofit/>
          </a:bodyPr>
          <a:lstStyle/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Британия: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Представляет собой сэндвичи с начинками, например тунец с кукурузой и майонезом, ветчину с сыром, курицу с соусом или яйцо с майонезом.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Россия: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Готовят огромное количество первых блюд, но самое известное из них – борщ. В качестве второго блюда подают мясо или рыбу с гарниром. Третье блюдо – это обычно компот, кисель и морс. </a:t>
            </a:r>
          </a:p>
          <a:p>
            <a:pPr algn="l"/>
            <a:r>
              <a:rPr lang="ru-RU" sz="1800" dirty="0" smtClean="0"/>
              <a:t> </a:t>
            </a:r>
          </a:p>
          <a:p>
            <a:pPr algn="l"/>
            <a:endParaRPr lang="ru-RU" sz="1800" dirty="0"/>
          </a:p>
        </p:txBody>
      </p:sp>
      <p:pic>
        <p:nvPicPr>
          <p:cNvPr id="6146" name="Picture 2" descr="Фото Сэндвича С Ветчиной И Сыром - Mixyfoto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8640"/>
            <a:ext cx="2011151" cy="1340768"/>
          </a:xfrm>
          <a:prstGeom prst="rect">
            <a:avLst/>
          </a:prstGeom>
          <a:noFill/>
        </p:spPr>
      </p:pic>
      <p:pic>
        <p:nvPicPr>
          <p:cNvPr id="6148" name="Picture 4" descr="https://avatars.mds.yandex.net/i?id=a1f8d979c2bfc450f10a47e53804779ae40e80e1-10594781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5085184"/>
            <a:ext cx="2304256" cy="1539378"/>
          </a:xfrm>
          <a:prstGeom prst="rect">
            <a:avLst/>
          </a:prstGeom>
          <a:noFill/>
        </p:spPr>
      </p:pic>
      <p:pic>
        <p:nvPicPr>
          <p:cNvPr id="6150" name="Picture 6" descr="https://avatars.mds.yandex.net/i?id=40d674bafeab9f4e4473855e78f9b3641f494c52-9051746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725144"/>
            <a:ext cx="2699792" cy="1799862"/>
          </a:xfrm>
          <a:prstGeom prst="rect">
            <a:avLst/>
          </a:prstGeom>
          <a:noFill/>
        </p:spPr>
      </p:pic>
      <p:pic>
        <p:nvPicPr>
          <p:cNvPr id="6152" name="Picture 8" descr="https://avatars.mds.yandex.net/i?id=1b867abd89a93bc36a9c67f77f267b19b7a57f8d-983966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628801"/>
            <a:ext cx="1823864" cy="1728192"/>
          </a:xfrm>
          <a:prstGeom prst="rect">
            <a:avLst/>
          </a:prstGeom>
          <a:noFill/>
        </p:spPr>
      </p:pic>
      <p:pic>
        <p:nvPicPr>
          <p:cNvPr id="6154" name="Picture 10" descr="https://avatars.mds.yandex.net/i?id=104faf9404463f8871e24388b698585e4579193c-1093293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501008"/>
            <a:ext cx="1997203" cy="1440160"/>
          </a:xfrm>
          <a:prstGeom prst="rect">
            <a:avLst/>
          </a:prstGeom>
          <a:noFill/>
        </p:spPr>
      </p:pic>
      <p:pic>
        <p:nvPicPr>
          <p:cNvPr id="6156" name="Picture 12" descr="https://avatars.mds.yandex.net/i?id=2b43bb5a584960545d70bd16bcc5a01c3f14feb4-9057188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797152"/>
            <a:ext cx="2592288" cy="1630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620688"/>
            <a:ext cx="7080026" cy="100811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Введение: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6912768" cy="4176464"/>
          </a:xfrm>
        </p:spPr>
        <p:txBody>
          <a:bodyPr/>
          <a:lstStyle/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Актуальность работы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также заключается  в  том,  что  изучая английский язык на протяжении многих лет, мы знакомились с родиной английского языка - Великобританией, её народом, традициями, бытом. А в ходе изучения названий блюд на занятиях английского языка нам стала интересна тема английской национальной кухни. Поэтому мы решили изучить и сравнить русскую и британскую национальные кухни. Считаем, что ознакомление с традиционными блюдами  англичан пополнит наши знания о стране изучаемого языка.</a:t>
            </a:r>
          </a:p>
          <a:p>
            <a:endParaRPr lang="ru-RU" dirty="0"/>
          </a:p>
        </p:txBody>
      </p:sp>
      <p:pic>
        <p:nvPicPr>
          <p:cNvPr id="4" name="Picture 2" descr="https://avatars.mds.yandex.net/i?id=e8991f0de80e112d6352ed7a0c73a82d5fc97ad1-1021689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293096"/>
            <a:ext cx="197971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298575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Ужин:</a:t>
            </a: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>Supper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6400800" cy="4370040"/>
          </a:xfrm>
        </p:spPr>
        <p:txBody>
          <a:bodyPr>
            <a:normAutofit/>
          </a:bodyPr>
          <a:lstStyle/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Британия: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Предпочитают овощные супы-пюре, к которым подают кусочек хлеба с маслом. Из вторых блюд британцы любят стейки из говяжьей вырезки, разных вариантов прожарки, гарниром к которым выступают картофель или овощи.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Россия: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Принято плотно ужинать. Это может быть жареный картофель, «картошка в мундире» с селедкой, жареная рыба или курица. Пьют чай или какао. Кто-то любит фрукты. </a:t>
            </a:r>
          </a:p>
          <a:p>
            <a:pPr algn="l"/>
            <a:endParaRPr lang="ru-RU" dirty="0"/>
          </a:p>
        </p:txBody>
      </p:sp>
      <p:pic>
        <p:nvPicPr>
          <p:cNvPr id="5122" name="Picture 2" descr="https://avatars.mds.yandex.net/i?id=7c8276b1931934ad6aee27cd21af6896a191e03a-1041420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988840"/>
            <a:ext cx="2339752" cy="1559835"/>
          </a:xfrm>
          <a:prstGeom prst="rect">
            <a:avLst/>
          </a:prstGeom>
          <a:noFill/>
        </p:spPr>
      </p:pic>
      <p:pic>
        <p:nvPicPr>
          <p:cNvPr id="5124" name="Picture 4" descr="https://avatars.mds.yandex.net/i?id=e758e95345480f6be298cd28276486f3c78ff259-10701951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941168"/>
            <a:ext cx="2016224" cy="1456415"/>
          </a:xfrm>
          <a:prstGeom prst="rect">
            <a:avLst/>
          </a:prstGeom>
          <a:noFill/>
        </p:spPr>
      </p:pic>
      <p:pic>
        <p:nvPicPr>
          <p:cNvPr id="5126" name="Picture 6" descr="https://avatars.mds.yandex.net/i?id=a0e3eca1f9008633953313439e16cddb93e36e9c-10686310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013176"/>
            <a:ext cx="2051720" cy="1367814"/>
          </a:xfrm>
          <a:prstGeom prst="rect">
            <a:avLst/>
          </a:prstGeom>
          <a:noFill/>
        </p:spPr>
      </p:pic>
      <p:pic>
        <p:nvPicPr>
          <p:cNvPr id="5128" name="Picture 8" descr="https://avatars.mds.yandex.net/i?id=97e58616b175b3092c6e926dcd03cf6457cbcb61-1085357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157192"/>
            <a:ext cx="2176241" cy="1296144"/>
          </a:xfrm>
          <a:prstGeom prst="rect">
            <a:avLst/>
          </a:prstGeom>
          <a:noFill/>
        </p:spPr>
      </p:pic>
      <p:pic>
        <p:nvPicPr>
          <p:cNvPr id="5130" name="Picture 10" descr="https://avatars.mds.yandex.net/i?id=598df672f17f078882ce1cf0766f1971648ff54d-986347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3789040"/>
            <a:ext cx="1861631" cy="1440159"/>
          </a:xfrm>
          <a:prstGeom prst="rect">
            <a:avLst/>
          </a:prstGeom>
          <a:noFill/>
        </p:spPr>
      </p:pic>
      <p:pic>
        <p:nvPicPr>
          <p:cNvPr id="5132" name="Picture 12" descr="https://avatars.mds.yandex.net/i?id=cdf10a83c7b3fb699b19dbb95c47410ee90ffb4a-9106775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332656"/>
            <a:ext cx="1408206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772400" cy="576063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Заключение: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12776"/>
            <a:ext cx="6400800" cy="3793976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Исходя из изученного материала можно прийти к заключению, что национальные кухни народов Англии и России имеют ряд сходств и различий.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Сходства заключаются в том, что для жителей обеих стран характерны плотные завтраки, а также то, что британцы и русские любят мясные блюда. Общими блюдами являются картофель и мясо. Также одинаково то, что на обе кухни повлияли кухни народов, населяющих эти страны. Кухни народов, ее блюда и вкусовые пристрастия населения зависят от географического положения страны.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а на рабочий стол фрукты, натюрморт 1680 x 1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013176"/>
            <a:ext cx="2448272" cy="1628918"/>
          </a:xfrm>
          <a:prstGeom prst="rect">
            <a:avLst/>
          </a:prstGeom>
          <a:noFill/>
        </p:spPr>
      </p:pic>
      <p:pic>
        <p:nvPicPr>
          <p:cNvPr id="4100" name="Picture 4" descr="https://avatars.mds.yandex.net/i?id=90cec56a631a84da7aa81efa3f8c540a9199dff7-1060870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581128"/>
            <a:ext cx="2520280" cy="1875557"/>
          </a:xfrm>
          <a:prstGeom prst="rect">
            <a:avLst/>
          </a:prstGeom>
          <a:noFill/>
        </p:spPr>
      </p:pic>
      <p:pic>
        <p:nvPicPr>
          <p:cNvPr id="4102" name="Picture 6" descr="https://avatars.mds.yandex.net/i?id=378c9ce6a9d8001adfcef1ff1e963cd420fa9a45-754336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924944"/>
            <a:ext cx="2051720" cy="1516284"/>
          </a:xfrm>
          <a:prstGeom prst="rect">
            <a:avLst/>
          </a:prstGeom>
          <a:noFill/>
        </p:spPr>
      </p:pic>
      <p:pic>
        <p:nvPicPr>
          <p:cNvPr id="4104" name="Picture 8" descr="https://avatars.mds.yandex.net/i?id=9eddf6b86056a51a2f6bfc5bd59e3c7f3c21c81c-1080382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980728"/>
            <a:ext cx="2123728" cy="1685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20688"/>
            <a:ext cx="6400800" cy="437004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Различия заключаются в том, что России принято всегда есть плотно, а для Великобритании характерно традиционное чаепитие, там принято часто пить чай, его могут пить до шести раз в день. Необходимо отметить, что каждому времени соответствует  определенный сорт чая, а традиции чаепития англичане стремятся соблюдать и сейчас, несмотря на высокий уровень темпа жизни.  В ходе исследования обнаружилось, что чай с молоком является изобретением англичан. Традиционным британским блюдом является рыба и картофель фри. </a:t>
            </a:r>
          </a:p>
        </p:txBody>
      </p:sp>
      <p:pic>
        <p:nvPicPr>
          <p:cNvPr id="3074" name="Picture 2" descr="https://avatars.mds.yandex.net/i?id=1ee6772f0c726660ef812d2c2ef9ef2da06522ad-984461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149080"/>
            <a:ext cx="3059832" cy="1950643"/>
          </a:xfrm>
          <a:prstGeom prst="rect">
            <a:avLst/>
          </a:prstGeom>
          <a:noFill/>
        </p:spPr>
      </p:pic>
      <p:pic>
        <p:nvPicPr>
          <p:cNvPr id="3076" name="Picture 4" descr="https://avatars.mds.yandex.net/i?id=50ed1beee5acb612add0bbea409b7975b714f681-1014823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04864"/>
            <a:ext cx="2051720" cy="1498082"/>
          </a:xfrm>
          <a:prstGeom prst="rect">
            <a:avLst/>
          </a:prstGeom>
          <a:noFill/>
        </p:spPr>
      </p:pic>
      <p:pic>
        <p:nvPicPr>
          <p:cNvPr id="3078" name="Picture 6" descr="https://avatars.mds.yandex.net/i?id=e2a7d64f27fe7e46588882c9920df9e71b59390a-1138752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293096"/>
            <a:ext cx="2808312" cy="2104591"/>
          </a:xfrm>
          <a:prstGeom prst="rect">
            <a:avLst/>
          </a:prstGeom>
          <a:noFill/>
        </p:spPr>
      </p:pic>
      <p:pic>
        <p:nvPicPr>
          <p:cNvPr id="3080" name="Picture 8" descr="https://avatars.mds.yandex.net/i?id=435f760333f7b6eff6da75c5187b30cb7f614aa8-1009899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04664"/>
            <a:ext cx="1921713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080026" cy="723355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List of literature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7080026" cy="1944216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smtClean="0"/>
              <a:t> </a:t>
            </a:r>
          </a:p>
          <a:p>
            <a:pPr lvl="0" algn="l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1.Британская  кухня [Электронный  ресурс]  —  Режим  доступа.</a:t>
            </a:r>
            <a:r>
              <a:rPr lang="ru-RU" sz="8000" u="sng" dirty="0" smtClean="0">
                <a:latin typeface="Times New Roman" pitchFamily="18" charset="0"/>
                <a:cs typeface="Times New Roman" pitchFamily="18" charset="0"/>
              </a:rPr>
              <a:t>  https://ru.wikipedia.org/wiki/%D0%91%D1%80%D0%B8%D1%82%D0%B0%D0%BD%D1%81%D0%BA%D0%B0%D1%8F_%D0%BA%D1%83%D1%85%D0%BD%D1%8F</a:t>
            </a:r>
          </a:p>
          <a:p>
            <a:pPr algn="l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2.Великобритания. [Электронный  ресурс]  - Режим  доступа. </a:t>
            </a:r>
            <a:r>
              <a:rPr lang="ru-RU" sz="8000" u="sng" dirty="0" smtClean="0">
                <a:latin typeface="Times New Roman" pitchFamily="18" charset="0"/>
                <a:cs typeface="Times New Roman" pitchFamily="18" charset="0"/>
              </a:rPr>
              <a:t> https://ru.wikipedia.org/wiki/%D0%92%D0%B5%D0%BB%D0%B8%D0%BA%D0%BE%D0%B1%D1%80%D0%B8%D1%82%D0%B0%D0%BD%D0%B8%D1%8F</a:t>
            </a:r>
          </a:p>
          <a:p>
            <a:pPr algn="l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3. Володарский  О.  В  Английский  мир  - 2009  </a:t>
            </a:r>
          </a:p>
          <a:p>
            <a:pPr algn="l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4.Похлёбкин  В.,  Национальные  кухни  наших  народов - 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Центрполиграф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    2004 </a:t>
            </a:r>
          </a:p>
          <a:p>
            <a:pPr algn="l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5. Английские блюда. [Электронный  ресурс]  —  Режим  доступа.  </a:t>
            </a:r>
            <a:r>
              <a:rPr lang="ru-RU" sz="8000" u="sng" dirty="0" smtClean="0">
                <a:latin typeface="Times New Roman" pitchFamily="18" charset="0"/>
                <a:cs typeface="Times New Roman" pitchFamily="18" charset="0"/>
              </a:rPr>
              <a:t>http://supercook.ru/zz330-08.html</a:t>
            </a:r>
            <a:endParaRPr lang="ru-RU" sz="8000" b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7080026" cy="4896543"/>
          </a:xfrm>
        </p:spPr>
        <p:txBody>
          <a:bodyPr>
            <a:normAutofit lnSpcReduction="10000"/>
          </a:bodyPr>
          <a:lstStyle/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предполагаем, что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национальные  кухни  Великобритании и  России отличаются.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сходства  и  различия  русской  и  британской кухни. 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Для  решения  поставленной цели поставлены задачи: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 Изучить  литературу  о  национальных  кухнях  России  и 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Британии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Провести сравнительный анализ кулинарных предпочтений русских и англичан.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Объект  исследования: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русская и британская кухни.  </a:t>
            </a:r>
          </a:p>
          <a:p>
            <a:pPr algn="l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Предмет  исследования: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общие и отличительные особенности блюд.</a:t>
            </a:r>
          </a:p>
          <a:p>
            <a:pPr algn="l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Методы  исследования: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сравнительный анализ.</a:t>
            </a:r>
          </a:p>
          <a:p>
            <a:endParaRPr lang="ru-RU" dirty="0"/>
          </a:p>
        </p:txBody>
      </p:sp>
      <p:pic>
        <p:nvPicPr>
          <p:cNvPr id="4" name="Picture 2" descr="https://avatars.mds.yandex.net/i?id=a4140389eb879148bbf9d68b502340f51e09db8e-1059107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653136"/>
            <a:ext cx="2376264" cy="1827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7772400" cy="1224136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Британская кухня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British cuisine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avatars.mds.yandex.net/i?id=3fb51f63bba15e16a4f575300dc379a9d9b9e0c7-1011529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6672"/>
            <a:ext cx="2808311" cy="1872208"/>
          </a:xfrm>
          <a:prstGeom prst="rect">
            <a:avLst/>
          </a:prstGeom>
          <a:noFill/>
        </p:spPr>
      </p:pic>
      <p:pic>
        <p:nvPicPr>
          <p:cNvPr id="21508" name="Picture 4" descr="https://avatars.mds.yandex.net/i?id=5158d0981e72c76243659204430c8d4858eebf6d-985687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05064"/>
            <a:ext cx="3419872" cy="2045192"/>
          </a:xfrm>
          <a:prstGeom prst="rect">
            <a:avLst/>
          </a:prstGeom>
          <a:noFill/>
        </p:spPr>
      </p:pic>
      <p:pic>
        <p:nvPicPr>
          <p:cNvPr id="21510" name="Picture 6" descr="https://avatars.mds.yandex.net/i?id=7aba248056cc134da3390851450466a7d1a1de8a-1031058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04664"/>
            <a:ext cx="2520280" cy="1948044"/>
          </a:xfrm>
          <a:prstGeom prst="rect">
            <a:avLst/>
          </a:prstGeom>
          <a:noFill/>
        </p:spPr>
      </p:pic>
      <p:pic>
        <p:nvPicPr>
          <p:cNvPr id="21512" name="Picture 8" descr="https://avatars.mds.yandex.net/i?id=d9e6ae6bae58e13a149f5312bd2f531ebcf66638-1009390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933056"/>
            <a:ext cx="3096344" cy="2064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Национальные блюда:</a:t>
            </a: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>National dishes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6400800" cy="453650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разных регионах Великобритании имеются свои деликатесы: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Уэльс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ягненок под мятным соусом; Шотландия— овсяная каша с мясом и специями; Англия — стейки; Северная Ирландия — форель.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жители Британии живут на островах, то в список популярных британских блюд входят рыба (зачастую жареная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треска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чипсы, которые продаются в магазинах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Fish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chips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Как правило, в меню большинства британских кафе и ресторанов также есть рыба и чипсы.</a:t>
            </a:r>
          </a:p>
          <a:p>
            <a:endParaRPr lang="ru-RU" sz="1400" dirty="0"/>
          </a:p>
        </p:txBody>
      </p:sp>
      <p:pic>
        <p:nvPicPr>
          <p:cNvPr id="20482" name="Picture 2" descr="https://avatars.mds.yandex.net/i?id=883456fc06fa4e823a9289fd1f05b838035a6587-909709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797152"/>
            <a:ext cx="2520280" cy="1680187"/>
          </a:xfrm>
          <a:prstGeom prst="rect">
            <a:avLst/>
          </a:prstGeom>
          <a:noFill/>
        </p:spPr>
      </p:pic>
      <p:pic>
        <p:nvPicPr>
          <p:cNvPr id="20484" name="Picture 4" descr="https://avatars.mds.yandex.net/i?id=97ed19c8fada23d3a822ced27a10c520d82adbc9-1055841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861048"/>
            <a:ext cx="2377839" cy="1781987"/>
          </a:xfrm>
          <a:prstGeom prst="rect">
            <a:avLst/>
          </a:prstGeom>
          <a:noFill/>
        </p:spPr>
      </p:pic>
      <p:pic>
        <p:nvPicPr>
          <p:cNvPr id="20486" name="Picture 6" descr="https://avatars.mds.yandex.net/i?id=194453979a773201a5f075f3be9a4a47e7c010cf-984555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13176"/>
            <a:ext cx="2232248" cy="1488167"/>
          </a:xfrm>
          <a:prstGeom prst="rect">
            <a:avLst/>
          </a:prstGeom>
          <a:noFill/>
        </p:spPr>
      </p:pic>
      <p:pic>
        <p:nvPicPr>
          <p:cNvPr id="20488" name="Picture 8" descr="https://avatars.mds.yandex.net/i?id=a4f4bf66a827d14023a798eeb078f67ece049f3e-10638478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628800"/>
            <a:ext cx="2100917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080121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6400800" cy="489654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Также мы  узнали, что в Британии популярны такие блюда, как: </a:t>
            </a: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Яйца по-шотландски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Scotch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egg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«Пирог пастуха» (или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shepherd’s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сottage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) </a:t>
            </a: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Крекеры с сыром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(crackers with cheese)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Ростбиф 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roast beef)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Бутерброд с огурцами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(cucumber sandwich)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Овощные джемы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(vegetable jams)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Яблочные пироги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(apple pies)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19458" name="Picture 2" descr="https://avatars.mds.yandex.net/i?id=b04b02c3b1492de071d546669f19c4f15f2fe0e6-1017609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708920"/>
            <a:ext cx="2123728" cy="1303428"/>
          </a:xfrm>
          <a:prstGeom prst="rect">
            <a:avLst/>
          </a:prstGeom>
          <a:noFill/>
        </p:spPr>
      </p:pic>
      <p:pic>
        <p:nvPicPr>
          <p:cNvPr id="19460" name="Picture 4" descr="https://avatars.mds.yandex.net/i?id=5e6db9d32f10adf517aa624fadd5a44b-5696782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25144"/>
            <a:ext cx="2124235" cy="1416157"/>
          </a:xfrm>
          <a:prstGeom prst="rect">
            <a:avLst/>
          </a:prstGeom>
          <a:noFill/>
        </p:spPr>
      </p:pic>
      <p:pic>
        <p:nvPicPr>
          <p:cNvPr id="19462" name="Picture 6" descr="https://avatars.mds.yandex.net/i?id=33eb9d0de9ec93e45a50883dda2123e83208087b-9271150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373216"/>
            <a:ext cx="1594977" cy="1152128"/>
          </a:xfrm>
          <a:prstGeom prst="rect">
            <a:avLst/>
          </a:prstGeom>
          <a:noFill/>
        </p:spPr>
      </p:pic>
      <p:pic>
        <p:nvPicPr>
          <p:cNvPr id="19464" name="Picture 8" descr="https://avatars.mds.yandex.net/i?id=8e91bfac0fc7139a4bd2a668ff9a0569e80ea5f4-11376022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301208"/>
            <a:ext cx="1944216" cy="1290459"/>
          </a:xfrm>
          <a:prstGeom prst="rect">
            <a:avLst/>
          </a:prstGeom>
          <a:noFill/>
        </p:spPr>
      </p:pic>
      <p:pic>
        <p:nvPicPr>
          <p:cNvPr id="19466" name="Picture 10" descr="https://avatars.mds.yandex.net/i?id=f329327464d8765045f2e53136fa3cfe79d4a502-8492509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077072"/>
            <a:ext cx="2123728" cy="1502948"/>
          </a:xfrm>
          <a:prstGeom prst="rect">
            <a:avLst/>
          </a:prstGeom>
          <a:noFill/>
        </p:spPr>
      </p:pic>
      <p:pic>
        <p:nvPicPr>
          <p:cNvPr id="19468" name="Picture 12" descr="https://avatars.mds.yandex.net/i?id=6fc6d14a8c693544a1d993acc7ee109940292115-4662214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1124744"/>
            <a:ext cx="2268250" cy="1512168"/>
          </a:xfrm>
          <a:prstGeom prst="rect">
            <a:avLst/>
          </a:prstGeom>
          <a:noFill/>
        </p:spPr>
      </p:pic>
      <p:pic>
        <p:nvPicPr>
          <p:cNvPr id="19470" name="Picture 14" descr="https://avatars.mds.yandex.net/i?id=96edcdb66e9208ed8f61c5754523d313c5c78b5e-10023438-images-thumbs&amp;n=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5661248"/>
            <a:ext cx="1368152" cy="912101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692696"/>
            <a:ext cx="7772400" cy="936104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b">
            <a:normAutofit fontScale="2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6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Национальные блюда:</a:t>
            </a:r>
            <a:r>
              <a:rPr kumimoji="0" lang="en-US" sz="176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76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76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National dishes</a:t>
            </a:r>
            <a:r>
              <a:rPr kumimoji="0" lang="ru-RU" sz="176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ru-RU" sz="5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rebuchet MS"/>
              </a:rPr>
              <a:t/>
            </a:r>
            <a:br>
              <a:rPr kumimoji="0" lang="ru-RU" sz="5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rebuchet MS"/>
              </a:rPr>
            </a:br>
            <a:endParaRPr kumimoji="0" lang="ru-RU" sz="5400" b="0" i="0" u="none" strike="noStrike" kern="1200" cap="none" spc="0" normalizeH="0" baseline="0" noProof="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2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7772400" cy="98072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6400800" cy="4370040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Рассмотрим некоторые непривычные для европейцев блюда: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Гренки с сыром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(toasted bread with cheese)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Омлет с сыром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(omelet with cheese)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Овсяная каша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(porridge)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Суп из бычьих хвостов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(fish soup)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Пудинг с изюмом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(pudding with raisins)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Рождественские пирожки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(Christmas cakes)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Гордостью английской кухни являются пудинги - овощные, мясные, крупяные, сладкие фруктовые.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Гренки С Соусом Фото - Mixyfoto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836712"/>
            <a:ext cx="1892684" cy="1269726"/>
          </a:xfrm>
          <a:prstGeom prst="rect">
            <a:avLst/>
          </a:prstGeom>
          <a:noFill/>
        </p:spPr>
      </p:pic>
      <p:pic>
        <p:nvPicPr>
          <p:cNvPr id="18436" name="Picture 4" descr="https://avatars.mds.yandex.net/i?id=de89c4b84373051e9706a824be913ce5dd622497-1008967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589240"/>
            <a:ext cx="1656184" cy="1097221"/>
          </a:xfrm>
          <a:prstGeom prst="rect">
            <a:avLst/>
          </a:prstGeom>
          <a:noFill/>
        </p:spPr>
      </p:pic>
      <p:pic>
        <p:nvPicPr>
          <p:cNvPr id="18438" name="Picture 6" descr="https://avatars.mds.yandex.net/i?id=7106556ab4b2358af32852e075214ee5a1f01d50-970152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437112"/>
            <a:ext cx="2011151" cy="1340768"/>
          </a:xfrm>
          <a:prstGeom prst="rect">
            <a:avLst/>
          </a:prstGeom>
          <a:noFill/>
        </p:spPr>
      </p:pic>
      <p:pic>
        <p:nvPicPr>
          <p:cNvPr id="18440" name="Picture 8" descr="https://avatars.mds.yandex.net/i?id=853f960e02c6c1f42f90e99c64daa8e746256671-5304992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348880"/>
            <a:ext cx="1761381" cy="1755895"/>
          </a:xfrm>
          <a:prstGeom prst="rect">
            <a:avLst/>
          </a:prstGeom>
          <a:noFill/>
        </p:spPr>
      </p:pic>
      <p:pic>
        <p:nvPicPr>
          <p:cNvPr id="18442" name="Picture 10" descr="https://avatars.mds.yandex.net/i?id=bd74a1e35dced94330975cb734c1bb2b0eb647e0-850578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5445224"/>
            <a:ext cx="1882708" cy="1080120"/>
          </a:xfrm>
          <a:prstGeom prst="rect">
            <a:avLst/>
          </a:prstGeom>
          <a:noFill/>
        </p:spPr>
      </p:pic>
      <p:pic>
        <p:nvPicPr>
          <p:cNvPr id="18444" name="Picture 12" descr="Рождественские пирожки с сосисками &quot;Шишки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5589240"/>
            <a:ext cx="1584176" cy="1052818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268760"/>
            <a:ext cx="7772400" cy="936104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Национальные блюда:</a:t>
            </a:r>
            <a:r>
              <a:rPr kumimoji="0" lang="en-US" sz="4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National dishes</a:t>
            </a:r>
            <a:r>
              <a:rPr kumimoji="0" lang="ru-RU" sz="44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rebuchet MS"/>
              </a:rPr>
              <a:t/>
            </a:r>
            <a:br>
              <a:rPr kumimoji="0" lang="ru-RU" sz="4800" b="0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rebuchet MS"/>
              </a:rPr>
            </a:br>
            <a:endParaRPr kumimoji="0" lang="ru-RU" sz="4800" b="0" i="0" u="none" strike="noStrike" kern="1200" cap="none" spc="0" normalizeH="0" baseline="0" noProof="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solidFill>
                <a:schemeClr val="tx2"/>
              </a:solidFill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72008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Заимствованные блюда: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Borrowed dishes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6400800" cy="422602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эпоху расцвета Великобритании как колониальной державы, британская кухня подверглась сильному влиянию кулинарии «заморских» стран, в первую очередь  Индии. Так например англо-индийское блюдо из курицы (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tikka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masala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считается настоящим британским «национальным блюдом» 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avatars.mds.yandex.net/i?id=632661570a1055900f537ff1ac1c7f88f0c3ca1d-907147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56992"/>
            <a:ext cx="3456383" cy="2304256"/>
          </a:xfrm>
          <a:prstGeom prst="rect">
            <a:avLst/>
          </a:prstGeom>
          <a:noFill/>
        </p:spPr>
      </p:pic>
      <p:pic>
        <p:nvPicPr>
          <p:cNvPr id="18434" name="Picture 2" descr="https://avatars.mds.yandex.net/i?id=8d086493c8f10eadd0a6901142fdc10907dee714-531369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89040"/>
            <a:ext cx="3456383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792087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Традиции приема пищи: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Eating traditions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12776"/>
            <a:ext cx="6400800" cy="393799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То, как часто и когда именно в течение дня едят британцы не похоже на привычки других европейцев. Утро в Соединенном королевстве начинается с традиционного английского завтрака, который включает в себя яичницу, сосиски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и/или бекон, хлеб, томаты, грибы, фасоль в томатном соусе,  омлет,  овсяную кашу, паштет, хлопья, яйца всмятку. К еде подают крепкий чёрный чай с молоком или кофе.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Блюда великобритании, рецепты с фото. научпоп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437112"/>
            <a:ext cx="2976207" cy="1674117"/>
          </a:xfrm>
          <a:prstGeom prst="rect">
            <a:avLst/>
          </a:prstGeom>
          <a:noFill/>
        </p:spPr>
      </p:pic>
      <p:pic>
        <p:nvPicPr>
          <p:cNvPr id="16388" name="Picture 4" descr="https://avatars.mds.yandex.net/i?id=8256a4254d62e8e5e1de91595c0688102d83ddfd-1081463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221088"/>
            <a:ext cx="2299939" cy="1829648"/>
          </a:xfrm>
          <a:prstGeom prst="rect">
            <a:avLst/>
          </a:prstGeom>
          <a:noFill/>
        </p:spPr>
      </p:pic>
      <p:pic>
        <p:nvPicPr>
          <p:cNvPr id="16390" name="Picture 6" descr="https://avatars.mds.yandex.net/i?id=8e217fc213517da702350529373a30cea1f09ace-1103273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924944"/>
            <a:ext cx="1938140" cy="1944216"/>
          </a:xfrm>
          <a:prstGeom prst="rect">
            <a:avLst/>
          </a:prstGeom>
          <a:noFill/>
        </p:spPr>
      </p:pic>
      <p:pic>
        <p:nvPicPr>
          <p:cNvPr id="14338" name="Picture 2" descr="https://avatars.mds.yandex.net/i?id=2c47fc79ac96c6f82936f036efbbeb069ea72685-1032949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196752"/>
            <a:ext cx="1986618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ланец">
      <a:maj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362</TotalTime>
  <Words>796</Words>
  <Application>Microsoft Office PowerPoint</Application>
  <PresentationFormat>Экран (4:3)</PresentationFormat>
  <Paragraphs>84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Сланец</vt:lpstr>
      <vt:lpstr>«Traditional dishes of Great Britain and Russia» «Традиционные блюда Великобритании и России»</vt:lpstr>
      <vt:lpstr>Введение: Introduction:</vt:lpstr>
      <vt:lpstr>Презентация PowerPoint</vt:lpstr>
      <vt:lpstr>Британская кухня  British cuisine</vt:lpstr>
      <vt:lpstr>Национальные блюда: National dishes:  </vt:lpstr>
      <vt:lpstr>   </vt:lpstr>
      <vt:lpstr> </vt:lpstr>
      <vt:lpstr>Заимствованные блюда: Borrowed dishes:</vt:lpstr>
      <vt:lpstr>Традиции приема пищи: Eating traditions:</vt:lpstr>
      <vt:lpstr>Русская кухня Russian cuisine</vt:lpstr>
      <vt:lpstr>Национальные блюда: National dishes:</vt:lpstr>
      <vt:lpstr>Национальные блюда: National dishes:</vt:lpstr>
      <vt:lpstr>Национальные блюда: National dishes:</vt:lpstr>
      <vt:lpstr>Национальные блюда: National dishes:</vt:lpstr>
      <vt:lpstr>Заимствованные блюда: Borrowed dishes:</vt:lpstr>
      <vt:lpstr>Традиции приема пищи: Eating traditions:</vt:lpstr>
      <vt:lpstr>Сравнительный анализ русских и британцев в выборе блюд Comparative analysis of Russians and British in the choice of dishes</vt:lpstr>
      <vt:lpstr>Завтрак: Breakfast:  </vt:lpstr>
      <vt:lpstr>Обед: Lunch:</vt:lpstr>
      <vt:lpstr>Ужин: Supper:  </vt:lpstr>
      <vt:lpstr>Заключение: Conclusion:</vt:lpstr>
      <vt:lpstr>Презентация PowerPoint</vt:lpstr>
      <vt:lpstr>Список литературы: List of literature: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Анастасия</cp:lastModifiedBy>
  <cp:revision>42</cp:revision>
  <dcterms:created xsi:type="dcterms:W3CDTF">2023-11-13T08:13:37Z</dcterms:created>
  <dcterms:modified xsi:type="dcterms:W3CDTF">2023-11-20T05:57:55Z</dcterms:modified>
</cp:coreProperties>
</file>