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4" r:id="rId8"/>
    <p:sldId id="261" r:id="rId9"/>
    <p:sldId id="265" r:id="rId10"/>
    <p:sldId id="262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7591701_8-p-fon-dlya-prezentatsii-moya-semya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548680"/>
            <a:ext cx="7772400" cy="1470025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Муниципальное бюджетное дошкольное образовательное учреждение</a:t>
            </a:r>
            <a:br>
              <a:rPr lang="ru-RU" sz="1400" dirty="0" smtClean="0"/>
            </a:br>
            <a:r>
              <a:rPr lang="ru-RU" sz="1400" dirty="0" smtClean="0"/>
              <a:t> «Детский сад №22 «Соколок»  общеразвивающего </a:t>
            </a:r>
            <a:r>
              <a:rPr lang="ru-RU" sz="1400" dirty="0" smtClean="0"/>
              <a:t>вида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города Новосибирска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916832"/>
            <a:ext cx="9144000" cy="4680520"/>
          </a:xfrm>
        </p:spPr>
        <p:txBody>
          <a:bodyPr>
            <a:normAutofit fontScale="92500" lnSpcReduction="1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Проект</a:t>
            </a:r>
          </a:p>
          <a:p>
            <a:r>
              <a:rPr lang="ru-RU" sz="4800" b="1" dirty="0" smtClean="0">
                <a:solidFill>
                  <a:srgbClr val="FF0000"/>
                </a:solidFill>
              </a:rPr>
              <a:t>«Добрая </a:t>
            </a:r>
            <a:r>
              <a:rPr lang="ru-RU" sz="4800" b="1" dirty="0" smtClean="0">
                <a:solidFill>
                  <a:srgbClr val="FF0000"/>
                </a:solidFill>
              </a:rPr>
              <a:t>планета – </a:t>
            </a:r>
            <a:r>
              <a:rPr lang="ru-RU" sz="4800" b="1" dirty="0" smtClean="0">
                <a:solidFill>
                  <a:srgbClr val="FF0000"/>
                </a:solidFill>
              </a:rPr>
              <a:t>СЕМЬЯ»</a:t>
            </a:r>
          </a:p>
          <a:p>
            <a:endParaRPr lang="ru-RU" sz="4800" b="1" dirty="0" smtClean="0">
              <a:solidFill>
                <a:srgbClr val="FF0000"/>
              </a:solidFill>
            </a:endParaRPr>
          </a:p>
          <a:p>
            <a:endParaRPr lang="ru-RU" sz="4800" b="1" dirty="0" smtClean="0">
              <a:solidFill>
                <a:srgbClr val="FF0000"/>
              </a:solidFill>
            </a:endParaRPr>
          </a:p>
          <a:p>
            <a:pPr algn="r"/>
            <a:endParaRPr lang="ru-RU" sz="3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3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</a:p>
          <a:p>
            <a:pPr algn="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высшей квалификационной категории</a:t>
            </a:r>
          </a:p>
          <a:p>
            <a:pPr algn="r"/>
            <a:r>
              <a:rPr lang="ru-RU" sz="1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Аксюкова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Наталья Михайловна</a:t>
            </a:r>
          </a:p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7591683_1-p-fon-dlya-prezentatsii-moya-semya-1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964488" cy="866527"/>
          </a:xfrm>
        </p:spPr>
        <p:txBody>
          <a:bodyPr>
            <a:noAutofit/>
          </a:bodyPr>
          <a:lstStyle/>
          <a:p>
            <a:r>
              <a:rPr lang="ru-RU" sz="2800" dirty="0" smtClean="0"/>
              <a:t>Родители писали самые теплые слова на каждый пальчик ладошки своего ребенка</a:t>
            </a:r>
            <a:endParaRPr lang="ru-RU" sz="28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1560" y="1772816"/>
            <a:ext cx="7160840" cy="38659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User\Downloads\WhatsApp Image 2024-03-17 at 11.04.13 (2)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11939">
            <a:off x="357431" y="1591860"/>
            <a:ext cx="2916324" cy="3888432"/>
          </a:xfrm>
          <a:prstGeom prst="rect">
            <a:avLst/>
          </a:prstGeom>
          <a:noFill/>
        </p:spPr>
      </p:pic>
      <p:pic>
        <p:nvPicPr>
          <p:cNvPr id="7171" name="Picture 3" descr="C:\Users\User\Downloads\WhatsApp Image 2024-03-17 at 11.04.13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879588">
            <a:off x="3369342" y="1333571"/>
            <a:ext cx="2895786" cy="3861048"/>
          </a:xfrm>
          <a:prstGeom prst="rect">
            <a:avLst/>
          </a:prstGeom>
          <a:noFill/>
        </p:spPr>
      </p:pic>
      <p:pic>
        <p:nvPicPr>
          <p:cNvPr id="7172" name="Picture 4" descr="C:\Users\User\Downloads\WhatsApp Image 2024-03-17 at 11.04.1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144940">
            <a:off x="6203782" y="2549994"/>
            <a:ext cx="2762672" cy="36835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7591683_1-p-fon-dlya-prezentatsii-moya-semya-1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 flipH="1"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352928" cy="866527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Стенгазета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1560" y="1772816"/>
            <a:ext cx="7160840" cy="38659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User\Downloads\WhatsApp Image 2024-03-17 at 11.14.3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268760"/>
            <a:ext cx="4032448" cy="5376597"/>
          </a:xfrm>
          <a:prstGeom prst="roundRect">
            <a:avLst>
              <a:gd name="adj" fmla="val 11111"/>
            </a:avLst>
          </a:prstGeom>
          <a:ln w="190500" cap="rnd">
            <a:solidFill>
              <a:srgbClr val="FFFF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7591683_1-p-fon-dlya-prezentatsii-moya-semya-1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1560" y="1772816"/>
            <a:ext cx="7160840" cy="3865984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7591683_1-p-fon-dlya-prezentatsii-moya-semya-1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6046440" cy="866527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Актуальность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1560" y="1196752"/>
            <a:ext cx="8208912" cy="444204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Что такое для человека семья? Слово,  которое понятно всем. Оно с первых мгновений жизни рядом с каждым из нас. Семья – это дом, папа и мама, близкие люди. Это общие заботы, радости и дела. </a:t>
            </a:r>
            <a:r>
              <a:rPr lang="ru-RU" dirty="0" smtClean="0">
                <a:solidFill>
                  <a:schemeClr val="tx1"/>
                </a:solidFill>
              </a:rPr>
              <a:t>Это любовь и счастье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С семьи начинается жизнь человека, здесь происходит формирование его как личности. Именно семья является хранителем традиций, обеспечивает преемственность поколений, сохраняет и развивает лучшие качества людей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Большинство детей почти ничего, кроме имени, не знают о своих бабушках и дедушках, не говоря уже о прадедах. Они затрудняются рассказать о семейных праздниках, традициях своей семьи.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Мы</a:t>
            </a:r>
            <a:r>
              <a:rPr lang="ru-RU" dirty="0" smtClean="0">
                <a:solidFill>
                  <a:schemeClr val="tx1"/>
                </a:solidFill>
              </a:rPr>
              <a:t>, взрослые должны помочь детям понять значимость семьи, воспитывать у детей любовь и уважение к членам семьи, прививать к детям чувство привязанности к семье и дому.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7591683_1-p-fon-dlya-prezentatsii-moya-semya-1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 flipH="1"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964488" cy="866527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Цель:  </a:t>
            </a:r>
            <a:r>
              <a:rPr lang="ru-RU" sz="2800" dirty="0" smtClean="0"/>
              <a:t>Формировать </a:t>
            </a:r>
            <a:r>
              <a:rPr lang="ru-RU" sz="2800" dirty="0" smtClean="0"/>
              <a:t>у детей понятие «Семья». Расширять представления детей о своей семье, родословной, семейных традициях.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1560" y="1772816"/>
            <a:ext cx="7160840" cy="386598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Задачи: 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Формировать </a:t>
            </a:r>
            <a:r>
              <a:rPr lang="ru-RU" dirty="0" smtClean="0">
                <a:solidFill>
                  <a:schemeClr val="tx1"/>
                </a:solidFill>
              </a:rPr>
              <a:t>у детей представление о семье, о </a:t>
            </a:r>
            <a:r>
              <a:rPr lang="ru-RU" dirty="0" smtClean="0">
                <a:solidFill>
                  <a:schemeClr val="tx1"/>
                </a:solidFill>
              </a:rPr>
              <a:t>семейных традициях, </a:t>
            </a:r>
            <a:r>
              <a:rPr lang="ru-RU" dirty="0" smtClean="0">
                <a:solidFill>
                  <a:schemeClr val="tx1"/>
                </a:solidFill>
              </a:rPr>
              <a:t>расширять знания о ближнем окружении, </a:t>
            </a:r>
            <a:r>
              <a:rPr lang="ru-RU" dirty="0" smtClean="0">
                <a:solidFill>
                  <a:schemeClr val="tx1"/>
                </a:solidFill>
              </a:rPr>
              <a:t>разбираться </a:t>
            </a:r>
            <a:r>
              <a:rPr lang="ru-RU" dirty="0" smtClean="0">
                <a:solidFill>
                  <a:schemeClr val="tx1"/>
                </a:solidFill>
              </a:rPr>
              <a:t>в родственных связях. </a:t>
            </a:r>
            <a:endParaRPr lang="ru-RU" dirty="0" smtClean="0">
              <a:solidFill>
                <a:schemeClr val="tx1"/>
              </a:solidFill>
            </a:endParaRP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Воспитывать у детей любовь и уважение к членам семьи, </a:t>
            </a:r>
            <a:r>
              <a:rPr lang="ru-RU" dirty="0" smtClean="0">
                <a:solidFill>
                  <a:schemeClr val="tx1"/>
                </a:solidFill>
              </a:rPr>
              <a:t>проявлять </a:t>
            </a:r>
            <a:r>
              <a:rPr lang="ru-RU" dirty="0" smtClean="0">
                <a:solidFill>
                  <a:schemeClr val="tx1"/>
                </a:solidFill>
              </a:rPr>
              <a:t>заботу о родных людях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Обогащать детско-родительские отношения опытом совместной творческой </a:t>
            </a:r>
            <a:r>
              <a:rPr lang="ru-RU" dirty="0" smtClean="0">
                <a:solidFill>
                  <a:schemeClr val="tx1"/>
                </a:solidFill>
              </a:rPr>
              <a:t>деятельности.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7591683_1-p-fon-dlya-prezentatsii-moya-semya-1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784976" cy="1584176"/>
          </a:xfrm>
        </p:spPr>
        <p:txBody>
          <a:bodyPr>
            <a:noAutofit/>
          </a:bodyPr>
          <a:lstStyle/>
          <a:p>
            <a:r>
              <a:rPr lang="ru-RU" sz="2000" dirty="0" smtClean="0"/>
              <a:t>Этот год – 2024 – объявлен годом семьи и в рамках недели «Я и моя семья» в нашей группе прошли мероприятия, связанные  с целью формирования у детей понятия «семья» и повышения роли семейных ценностей в становлении личности ребенка.</a:t>
            </a:r>
            <a:br>
              <a:rPr lang="ru-RU" sz="2000" dirty="0" smtClean="0"/>
            </a:br>
            <a:r>
              <a:rPr lang="ru-RU" sz="2000" dirty="0" smtClean="0"/>
              <a:t>Дети нашей группы принесли фотографии своей семьи и рассказывали о ней.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83568" y="2348880"/>
            <a:ext cx="7160840" cy="38659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User\Desktop\фото 22 сад\IMG_20240206_0839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48793">
            <a:off x="3652350" y="2420471"/>
            <a:ext cx="4953000" cy="3714750"/>
          </a:xfrm>
          <a:prstGeom prst="roundRect">
            <a:avLst>
              <a:gd name="adj" fmla="val 11111"/>
            </a:avLst>
          </a:prstGeom>
          <a:ln w="190500" cap="rnd">
            <a:solidFill>
              <a:srgbClr val="FFFF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6" name="Picture 2" descr="C:\Users\User\Desktop\фото 22 сад\IMG_20240131_0921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39168">
            <a:off x="899592" y="2132856"/>
            <a:ext cx="2883489" cy="3844652"/>
          </a:xfrm>
          <a:prstGeom prst="roundRect">
            <a:avLst>
              <a:gd name="adj" fmla="val 11111"/>
            </a:avLst>
          </a:prstGeom>
          <a:ln w="190500" cap="rnd">
            <a:solidFill>
              <a:srgbClr val="FFFF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7591683_1-p-fon-dlya-prezentatsii-moya-semya-1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 flipH="1"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640960" cy="86652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Создали плакат с семейными ценностями.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1560" y="1772816"/>
            <a:ext cx="7160840" cy="38659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ser\Desktop\фото 22 сад\IMG_20240131_1016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58739">
            <a:off x="971600" y="1916832"/>
            <a:ext cx="2883489" cy="3844652"/>
          </a:xfrm>
          <a:prstGeom prst="roundRect">
            <a:avLst>
              <a:gd name="adj" fmla="val 11111"/>
            </a:avLst>
          </a:prstGeom>
          <a:ln w="190500" cap="rnd">
            <a:solidFill>
              <a:srgbClr val="FFFF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051" name="Picture 3" descr="C:\Users\User\Desktop\фото 22 сад\IMG_20240131_101702.jpg"/>
          <p:cNvPicPr>
            <a:picLocks noChangeAspect="1" noChangeArrowheads="1"/>
          </p:cNvPicPr>
          <p:nvPr/>
        </p:nvPicPr>
        <p:blipFill>
          <a:blip r:embed="rId4" cstate="print"/>
          <a:srcRect l="42161" t="20527"/>
          <a:stretch>
            <a:fillRect/>
          </a:stretch>
        </p:blipFill>
        <p:spPr bwMode="auto">
          <a:xfrm rot="736311">
            <a:off x="4716016" y="1916832"/>
            <a:ext cx="3456384" cy="3699991"/>
          </a:xfrm>
          <a:prstGeom prst="roundRect">
            <a:avLst>
              <a:gd name="adj" fmla="val 11111"/>
            </a:avLst>
          </a:prstGeom>
          <a:ln w="190500" cap="rnd">
            <a:solidFill>
              <a:srgbClr val="FFFF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7591683_1-p-fon-dlya-prezentatsii-moya-semya-1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784976" cy="1584176"/>
          </a:xfrm>
        </p:spPr>
        <p:txBody>
          <a:bodyPr>
            <a:noAutofit/>
          </a:bodyPr>
          <a:lstStyle/>
          <a:p>
            <a:r>
              <a:rPr lang="ru-RU" sz="2000" dirty="0" smtClean="0"/>
              <a:t>Провели  добрую и теплую акцию для родителей под названием «ладошки любви». Это довольно мягкая и деликатная форма работы с семьей.</a:t>
            </a:r>
            <a:br>
              <a:rPr lang="ru-RU" sz="2000" dirty="0" smtClean="0"/>
            </a:br>
            <a:r>
              <a:rPr lang="ru-RU" sz="2000" dirty="0" smtClean="0"/>
              <a:t>Заранее приготовили с детками цветные ладошки из картона, заламинировали бумажные ладошки. На каждой из них написали задание для родителей.</a:t>
            </a:r>
            <a:br>
              <a:rPr lang="ru-RU" sz="2000" dirty="0" smtClean="0"/>
            </a:b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51520" y="1844824"/>
            <a:ext cx="7160840" cy="38659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User\Desktop\фото 22 сад\IMG_20240201_180859.jpg"/>
          <p:cNvPicPr>
            <a:picLocks noChangeAspect="1" noChangeArrowheads="1"/>
          </p:cNvPicPr>
          <p:nvPr/>
        </p:nvPicPr>
        <p:blipFill>
          <a:blip r:embed="rId3" cstate="print"/>
          <a:srcRect l="19470" t="26739" r="39823" b="13170"/>
          <a:stretch>
            <a:fillRect/>
          </a:stretch>
        </p:blipFill>
        <p:spPr bwMode="auto">
          <a:xfrm rot="20792664">
            <a:off x="755576" y="2204864"/>
            <a:ext cx="2880320" cy="3188926"/>
          </a:xfrm>
          <a:prstGeom prst="roundRect">
            <a:avLst>
              <a:gd name="adj" fmla="val 11111"/>
            </a:avLst>
          </a:prstGeom>
          <a:ln w="190500" cap="rnd">
            <a:solidFill>
              <a:srgbClr val="FFFF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075" name="Picture 3" descr="C:\Users\User\Desktop\фото 22 сад\IMG_20240201_1701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48738">
            <a:off x="4499992" y="2117304"/>
            <a:ext cx="3024336" cy="4032448"/>
          </a:xfrm>
          <a:prstGeom prst="roundRect">
            <a:avLst>
              <a:gd name="adj" fmla="val 11111"/>
            </a:avLst>
          </a:prstGeom>
          <a:ln w="190500" cap="rnd">
            <a:solidFill>
              <a:srgbClr val="FFFF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7591683_1-p-fon-dlya-prezentatsii-moya-semya-1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 flipH="1"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548680"/>
            <a:ext cx="8424936" cy="866527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Суть таких ладошек – напомнить родителям о том, что семья – самое главное место в жизни каждого человека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1560" y="1772816"/>
            <a:ext cx="7160840" cy="38659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User\Desktop\фото 22 сад\IMG_20240201_1753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481937">
            <a:off x="827584" y="1844824"/>
            <a:ext cx="2721471" cy="3628628"/>
          </a:xfrm>
          <a:prstGeom prst="roundRect">
            <a:avLst>
              <a:gd name="adj" fmla="val 11111"/>
            </a:avLst>
          </a:prstGeom>
          <a:ln w="190500" cap="rnd">
            <a:solidFill>
              <a:srgbClr val="FFFF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4101" name="Picture 5" descr="C:\Users\User\Desktop\фото 22 сад\IMG_20240201_1811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98106">
            <a:off x="4499992" y="1700808"/>
            <a:ext cx="3099513" cy="4132684"/>
          </a:xfrm>
          <a:prstGeom prst="roundRect">
            <a:avLst>
              <a:gd name="adj" fmla="val 11111"/>
            </a:avLst>
          </a:prstGeom>
          <a:ln w="190500" cap="rnd">
            <a:solidFill>
              <a:srgbClr val="FFFF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7591683_1-p-fon-dlya-prezentatsii-moya-semya-1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6046440" cy="866527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Создание цветка «Семья»</a:t>
            </a:r>
            <a:endParaRPr lang="ru-RU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1560" y="1772816"/>
            <a:ext cx="7160840" cy="38659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User\Desktop\фото 22 сад\IMG_20240129_1018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72816"/>
            <a:ext cx="2991501" cy="3988668"/>
          </a:xfrm>
          <a:prstGeom prst="roundRect">
            <a:avLst>
              <a:gd name="adj" fmla="val 11111"/>
            </a:avLst>
          </a:prstGeom>
          <a:ln w="190500" cap="rnd">
            <a:solidFill>
              <a:srgbClr val="FFFF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123" name="Picture 3" descr="C:\Users\User\Desktop\фото 22 сад\IMG_20240129_101243.jpg"/>
          <p:cNvPicPr>
            <a:picLocks noChangeAspect="1" noChangeArrowheads="1"/>
          </p:cNvPicPr>
          <p:nvPr/>
        </p:nvPicPr>
        <p:blipFill>
          <a:blip r:embed="rId4" cstate="print"/>
          <a:srcRect t="30616"/>
          <a:stretch>
            <a:fillRect/>
          </a:stretch>
        </p:blipFill>
        <p:spPr bwMode="auto">
          <a:xfrm rot="797517">
            <a:off x="3851920" y="2420888"/>
            <a:ext cx="4953000" cy="2577455"/>
          </a:xfrm>
          <a:prstGeom prst="roundRect">
            <a:avLst>
              <a:gd name="adj" fmla="val 11111"/>
            </a:avLst>
          </a:prstGeom>
          <a:ln w="190500" cap="rnd">
            <a:solidFill>
              <a:srgbClr val="FFFF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7591683_1-p-fon-dlya-prezentatsii-moya-semya-1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 flipH="1"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352928" cy="86652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Родительское собрание «Семейные ценности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1560" y="1772816"/>
            <a:ext cx="7160840" cy="38659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ownloads\WhatsApp Image 2024-03-17 at 11.04.14 (1).jpeg"/>
          <p:cNvPicPr>
            <a:picLocks noChangeAspect="1" noChangeArrowheads="1"/>
          </p:cNvPicPr>
          <p:nvPr/>
        </p:nvPicPr>
        <p:blipFill>
          <a:blip r:embed="rId3" cstate="print"/>
          <a:srcRect l="38596" t="29124" r="4890" b="37109"/>
          <a:stretch>
            <a:fillRect/>
          </a:stretch>
        </p:blipFill>
        <p:spPr bwMode="auto">
          <a:xfrm rot="20998612">
            <a:off x="207472" y="1973001"/>
            <a:ext cx="3362762" cy="2678988"/>
          </a:xfrm>
          <a:prstGeom prst="roundRect">
            <a:avLst>
              <a:gd name="adj" fmla="val 11111"/>
            </a:avLst>
          </a:prstGeom>
          <a:ln w="190500" cap="rnd">
            <a:solidFill>
              <a:srgbClr val="FFFF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147" name="Picture 3" descr="C:\Users\User\Downloads\WhatsApp Image 2024-03-17 at 11.04.08.jpeg"/>
          <p:cNvPicPr>
            <a:picLocks noChangeAspect="1" noChangeArrowheads="1"/>
          </p:cNvPicPr>
          <p:nvPr/>
        </p:nvPicPr>
        <p:blipFill>
          <a:blip r:embed="rId4" cstate="print"/>
          <a:srcRect t="25600" r="41746" b="17057"/>
          <a:stretch>
            <a:fillRect/>
          </a:stretch>
        </p:blipFill>
        <p:spPr bwMode="auto">
          <a:xfrm rot="1011743">
            <a:off x="6084168" y="1772816"/>
            <a:ext cx="2160240" cy="3780420"/>
          </a:xfrm>
          <a:prstGeom prst="roundRect">
            <a:avLst>
              <a:gd name="adj" fmla="val 11111"/>
            </a:avLst>
          </a:prstGeom>
          <a:ln w="190500" cap="rnd">
            <a:solidFill>
              <a:srgbClr val="FFFF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148" name="Picture 4" descr="C:\Users\User\Downloads\WhatsApp Image 2024-03-17 at 11.04.14.jpeg"/>
          <p:cNvPicPr>
            <a:picLocks noChangeAspect="1" noChangeArrowheads="1"/>
          </p:cNvPicPr>
          <p:nvPr/>
        </p:nvPicPr>
        <p:blipFill>
          <a:blip r:embed="rId5" cstate="print"/>
          <a:srcRect b="13188"/>
          <a:stretch>
            <a:fillRect/>
          </a:stretch>
        </p:blipFill>
        <p:spPr bwMode="auto">
          <a:xfrm rot="17163208">
            <a:off x="2804805" y="2886442"/>
            <a:ext cx="3132348" cy="3625672"/>
          </a:xfrm>
          <a:prstGeom prst="ellipse">
            <a:avLst/>
          </a:prstGeom>
          <a:ln w="190500" cap="rnd">
            <a:solidFill>
              <a:srgbClr val="FFFF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219</Words>
  <Application>Microsoft Office PowerPoint</Application>
  <PresentationFormat>Экран (4:3)</PresentationFormat>
  <Paragraphs>29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Муниципальное бюджетное дошкольное образовательное учреждение  «Детский сад №22 «Соколок»  общеразвивающего вида города Новосибирска</vt:lpstr>
      <vt:lpstr>Актуальность</vt:lpstr>
      <vt:lpstr>Цель:  Формировать у детей понятие «Семья». Расширять представления детей о своей семье, родословной, семейных традициях. </vt:lpstr>
      <vt:lpstr>Этот год – 2024 – объявлен годом семьи и в рамках недели «Я и моя семья» в нашей группе прошли мероприятия, связанные  с целью формирования у детей понятия «семья» и повышения роли семейных ценностей в становлении личности ребенка. Дети нашей группы принесли фотографии своей семьи и рассказывали о ней. </vt:lpstr>
      <vt:lpstr>Создали плакат с семейными ценностями. </vt:lpstr>
      <vt:lpstr>Провели  добрую и теплую акцию для родителей под названием «ладошки любви». Это довольно мягкая и деликатная форма работы с семьей. Заранее приготовили с детками цветные ладошки из картона, заламинировали бумажные ладошки. На каждой из них написали задание для родителей. </vt:lpstr>
      <vt:lpstr>Суть таких ладошек – напомнить родителям о том, что семья – самое главное место в жизни каждого человека </vt:lpstr>
      <vt:lpstr>Создание цветка «Семья»</vt:lpstr>
      <vt:lpstr>Родительское собрание «Семейные ценности </vt:lpstr>
      <vt:lpstr>Родители писали самые теплые слова на каждый пальчик ладошки своего ребенка</vt:lpstr>
      <vt:lpstr>Стенгазета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 «Детский сад №22 «Соколок»  общеразвивающего вида города Новосибирска</dc:title>
  <dc:creator>Пользователь</dc:creator>
  <cp:lastModifiedBy>Пользователь</cp:lastModifiedBy>
  <cp:revision>7</cp:revision>
  <dcterms:created xsi:type="dcterms:W3CDTF">2024-03-17T03:14:53Z</dcterms:created>
  <dcterms:modified xsi:type="dcterms:W3CDTF">2024-03-17T04:16:32Z</dcterms:modified>
</cp:coreProperties>
</file>