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6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A3DBD3-3B39-4ECB-B83A-BFA33D282BB4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2E34D-2BF1-43C7-A312-07C1E85A46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760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2E34D-2BF1-43C7-A312-07C1E85A46C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359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2E34D-2BF1-43C7-A312-07C1E85A46C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43;&#1086;&#1083;&#1091;&#1073;&#1082;&#1086;&#1074;&#1072;\&#1042;&#1054;&#1042;\&#1040;&#1088;&#1090;&#1080;&#1089;&#1090;&#1099;%20&#1075;&#1077;&#1088;&#1086;&#1080;%20&#1042;&#1054;&#1042;\&#1055;&#1088;&#1080;&#1082;&#1083;&#1102;&#1095;&#1077;&#1085;&#1080;&#1103;%20&#1041;&#1091;&#1088;&#1072;&#1090;&#1080;&#1085;&#1086;%20&#8212;%20&#1057;&#1083;&#1072;&#1074;&#1085;&#1086;&#1077;%20&#1055;&#1086;&#1083;&#1077;&#1085;&#1086;%20Pesni-Tut.Net.mp3" TargetMode="Externa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43;&#1086;&#1083;&#1091;&#1073;&#1082;&#1086;&#1074;&#1072;\&#1042;&#1054;&#1042;\&#1040;&#1088;&#1090;&#1080;&#1089;&#1090;&#1099;%20&#1075;&#1077;&#1088;&#1086;&#1080;%20&#1042;&#1054;&#1042;\&#1055;&#1088;&#1080;&#1082;&#1083;&#1102;&#1095;&#1077;&#1085;&#1080;&#1103;%20&#1041;&#1091;&#1088;&#1072;&#1090;&#1080;&#1085;&#1086;%20&#8212;%20&#1056;&#1086;&#1084;&#1072;&#1085;&#1089;%20&#1063;&#1077;&#1088;&#1077;&#1087;&#1072;&#1093;&#1080;%20&#1058;&#1086;&#1088;&#1090;&#1080;&#1083;&#1083;&#1099;%20Pesni-Tut.Net.mp3" TargetMode="Externa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/index.php?title=%D0%9B%D1%8E%D0%B1%D0%BD%D0%B8%D1%86%D0%B0_(%D0%9D%D0%BE%D0%B2%D0%B3%D0%BE%D1%80%D0%BE%D0%B4%D1%81%D0%BA%D0%B0%D1%8F_%D0%BE%D0%B1%D0%BB%D0%B0%D1%81%D1%82%D1%8C)&amp;action=edit&amp;redlink=1" TargetMode="External"/><Relationship Id="rId13" Type="http://schemas.openxmlformats.org/officeDocument/2006/relationships/hyperlink" Target="https://ru.wikipedia.org/wiki/%D0%9D%D0%BE%D0%B2%D0%B3%D0%BE%D1%80%D0%BE%D0%B4%D1%81%D0%BA%D0%B0%D1%8F_%D0%BE%D0%B1%D0%BB%D0%B0%D1%81%D1%82%D1%8C" TargetMode="External"/><Relationship Id="rId3" Type="http://schemas.openxmlformats.org/officeDocument/2006/relationships/hyperlink" Target="https://ru.wikipedia.org/wiki/%D0%97%D0%B0_%D1%82%D1%80%D1%83%D0%B4%D0%BE%D0%B2%D0%BE%D0%B5_%D0%BE%D1%82%D0%BB%D0%B8%D1%87%D0%B8%D0%B5" TargetMode="External"/><Relationship Id="rId7" Type="http://schemas.openxmlformats.org/officeDocument/2006/relationships/hyperlink" Target="https://ru.wikipedia.org/wiki/%D0%9B%D1%8B%D1%87%D0%BA%D0%BE%D0%B2%D0%BE_(%D0%9D%D0%BE%D0%B2%D0%B3%D0%BE%D1%80%D0%BE%D0%B4%D1%81%D0%BA%D0%B0%D1%8F_%D0%BE%D0%B1%D0%BB%D0%B0%D1%81%D1%82%D1%8C)" TargetMode="External"/><Relationship Id="rId12" Type="http://schemas.openxmlformats.org/officeDocument/2006/relationships/hyperlink" Target="https://ru.wikipedia.org/wiki/%D0%94%D0%B5%D0%BC%D1%8F%D0%BD%D1%81%D0%BA%D0%B8%D0%B9_%D1%80%D0%B0%D0%B9%D0%BE%D0%BD" TargetMode="External"/><Relationship Id="rId2" Type="http://schemas.openxmlformats.org/officeDocument/2006/relationships/hyperlink" Target="https://ru.wikipedia.org/wiki/1938_%D0%B3%D0%BE%D0%B4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A1%D0%B5%D0%B2%D0%B5%D1%80%D0%BE-%D0%97%D0%B0%D0%BF%D0%B0%D0%B4%D0%BD%D1%8B%D0%B9_%D1%84%D1%80%D0%BE%D0%BD%D1%82_(%D0%92%D0%B5%D0%BB%D0%B8%D0%BA%D0%B0%D1%8F_%D0%9E%D1%82%D0%B5%D1%87%D0%B5%D1%81%D1%82%D0%B2%D0%B5%D0%BD%D0%BD%D0%B0%D1%8F_%D0%B2%D0%BE%D0%B9%D0%BD%D0%B0)" TargetMode="External"/><Relationship Id="rId11" Type="http://schemas.openxmlformats.org/officeDocument/2006/relationships/hyperlink" Target="https://ru.wikipedia.org/w/index.php?title=%D0%9A%D0%B8%D0%BF%D0%B8%D0%BD%D0%BE_(%D0%9D%D0%BE%D0%B2%D0%B3%D0%BE%D1%80%D0%BE%D0%B4%D1%81%D0%BA%D0%B0%D1%8F_%D0%BE%D0%B1%D0%BB%D0%B0%D1%81%D1%82%D1%8C)&amp;action=edit&amp;redlink=1" TargetMode="External"/><Relationship Id="rId5" Type="http://schemas.openxmlformats.org/officeDocument/2006/relationships/hyperlink" Target="https://ru.wikipedia.org/wiki/%D0%90%D1%80%D1%82%D0%B5%D0%BA" TargetMode="External"/><Relationship Id="rId15" Type="http://schemas.openxmlformats.org/officeDocument/2006/relationships/image" Target="../media/image26.jpeg"/><Relationship Id="rId10" Type="http://schemas.openxmlformats.org/officeDocument/2006/relationships/hyperlink" Target="https://ru.wikipedia.org/wiki/1943_%D0%B3%D0%BE%D0%B4" TargetMode="External"/><Relationship Id="rId4" Type="http://schemas.openxmlformats.org/officeDocument/2006/relationships/hyperlink" Target="https://ru.wikipedia.org/wiki/1939_%D0%B3%D0%BE%D0%B4" TargetMode="External"/><Relationship Id="rId9" Type="http://schemas.openxmlformats.org/officeDocument/2006/relationships/hyperlink" Target="https://ru.wikipedia.org/wiki/8_%D1%84%D0%B5%D0%B2%D1%80%D0%B0%D0%BB%D1%8F" TargetMode="External"/><Relationship Id="rId14" Type="http://schemas.openxmlformats.org/officeDocument/2006/relationships/hyperlink" Target="https://commons.wikimedia.org/wiki/File:Lyarskij.jpg?uselang=ru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3%D0%98%D0%A2%D0%98%D0%A1" TargetMode="External"/><Relationship Id="rId3" Type="http://schemas.openxmlformats.org/officeDocument/2006/relationships/hyperlink" Target="https://ru.wikipedia.org/wiki/%D0%AE%D0%BD%D0%BE%D1%81%D1%82%D1%8C_%D0%BF%D0%BE%D1%8D%D1%82%D0%B0" TargetMode="External"/><Relationship Id="rId7" Type="http://schemas.openxmlformats.org/officeDocument/2006/relationships/hyperlink" Target="https://ru.wikipedia.org/wiki/%D0%92%D1%81%D0%B5%D0%BC%D0%B8%D1%80%D0%BD%D0%B0%D1%8F_%D0%B2%D1%8B%D1%81%D1%82%D0%B0%D0%B2%D0%BA%D0%B0_%D0%B2_%D0%9F%D0%B0%D1%80%D0%B8%D0%B6%D0%B5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1936_%D0%B3%D0%BE%D0%B4" TargetMode="External"/><Relationship Id="rId5" Type="http://schemas.openxmlformats.org/officeDocument/2006/relationships/hyperlink" Target="https://ru.wikipedia.org/wiki/%D0%9B%D0%B5%D0%BD%D1%84%D0%B8%D0%BB%D1%8C%D0%BC" TargetMode="External"/><Relationship Id="rId10" Type="http://schemas.openxmlformats.org/officeDocument/2006/relationships/hyperlink" Target="https://ru.wikipedia.org/wiki/%D0%9C%D0%B8%D0%BD%D1%81%D0%BA" TargetMode="External"/><Relationship Id="rId4" Type="http://schemas.openxmlformats.org/officeDocument/2006/relationships/hyperlink" Target="https://ru.wikipedia.org/wiki/%D0%9D%D0%B0%D1%80%D0%BE%D0%B4%D0%B8%D1%86%D0%BA%D0%B8%D0%B9,_%D0%90%D0%B1%D1%80%D0%B0%D0%BC_%D0%90%D1%80%D0%BE%D0%BD%D0%BE%D0%B2%D0%B8%D1%87" TargetMode="External"/><Relationship Id="rId9" Type="http://schemas.openxmlformats.org/officeDocument/2006/relationships/hyperlink" Target="https://ru.wikipedia.org/wiki/%D0%92%D0%B5%D0%BB%D0%B8%D0%BA%D0%B0%D1%8F_%D0%9E%D1%82%D0%B5%D1%87%D0%B5%D1%81%D1%82%D0%B2%D0%B5%D0%BD%D0%BD%D0%B0%D1%8F_%D0%B2%D0%BE%D0%B9%D0%BD%D0%B0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vk.com/photo-2072435_117016040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43;&#1086;&#1083;&#1091;&#1073;&#1082;&#1086;&#1074;&#1072;\&#1042;&#1054;&#1042;\&#1040;&#1088;&#1090;&#1080;&#1089;&#1090;&#1099;%20&#1075;&#1077;&#1088;&#1086;&#1080;%20&#1042;&#1054;&#1042;\&#1055;&#1088;&#1080;&#1082;&#1083;&#1102;&#1095;&#1077;&#1085;&#1080;&#1103;%20&#1041;&#1091;&#1088;&#1072;&#1090;&#1080;&#1085;&#1086;%20&#8212;%20&#1055;&#1077;&#1089;&#1085;&#1103;%20&#1055;&#1072;&#1087;&#1099;%20&#1050;&#1072;&#1088;&#1083;&#1086;%20Pesni-Tut.Net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43;&#1086;&#1083;&#1091;&#1073;&#1082;&#1086;&#1074;&#1072;\&#1042;&#1054;&#1042;\&#1040;&#1088;&#1090;&#1080;&#1089;&#1090;&#1099;%20&#1075;&#1077;&#1088;&#1086;&#1080;%20&#1042;&#1054;&#1042;\&#1055;&#1088;&#1080;&#1082;&#1083;&#1102;&#1095;&#1077;&#1085;&#1080;&#1103;%20&#1041;&#1091;&#1088;&#1072;&#1090;&#1080;&#1085;&#1086;%20&#8212;%20&#1055;&#1077;&#1089;&#1085;&#1100;%20&#1050;&#1072;&#1088;&#1072;&#1073;&#1072;&#1089;&#1072;-&#1041;&#1072;&#1088;&#1072;&#1073;&#1072;&#1089;&#1072;%20Pesni-Tut.Net.mp3" TargetMode="Externa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43;&#1086;&#1083;&#1091;&#1073;&#1082;&#1086;&#1074;&#1072;\&#1042;&#1054;&#1042;\&#1040;&#1088;&#1090;&#1080;&#1089;&#1090;&#1099;%20&#1075;&#1077;&#1088;&#1086;&#1080;%20&#1042;&#1054;&#1042;\&#1055;&#1088;&#1080;&#1082;&#1083;&#1102;&#1095;&#1077;&#1085;&#1080;&#1103;%20&#1041;&#1091;&#1088;&#1072;&#1090;&#1080;&#1085;&#1086;%20&#8212;%20&#1055;&#1077;&#1089;&#1085;&#1103;%20&#1044;&#1091;&#1088;&#1077;&#1084;&#1072;&#1088;&#1072;%20Pesni-Tut.Net.mp3" TargetMode="Externa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Артисты – участники</a:t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FF0000"/>
                </a:solidFill>
              </a:rPr>
              <a:t/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FF0000"/>
                </a:solidFill>
              </a:rPr>
              <a:t>ВОВ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92080" y="548680"/>
            <a:ext cx="37444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rgbClr val="C00000"/>
                </a:solidFill>
              </a:rPr>
              <a:t>Юрий Васильевич Катин-Ярцев</a:t>
            </a:r>
            <a:r>
              <a:rPr lang="ru-RU" sz="2000" dirty="0" smtClean="0">
                <a:solidFill>
                  <a:srgbClr val="C00000"/>
                </a:solidFill>
              </a:rPr>
              <a:t> (23 июля 1921, Москва — 18 марта 1994, Москва) — советский актёр театра и кино, театральный педагог. Народный артист РСФСР (1989). Участник Великой Отечественной войны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4005064"/>
            <a:ext cx="82089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FFC000"/>
              </a:solidFill>
            </a:endParaRPr>
          </a:p>
          <a:p>
            <a:r>
              <a:rPr lang="ru-RU" dirty="0" smtClean="0">
                <a:solidFill>
                  <a:srgbClr val="FFC000"/>
                </a:solidFill>
              </a:rPr>
              <a:t>Юрий Васильевич Катин-Ярцев родился 23 июля 1921 года в Москве. Представитель древнего дворянского рода Катиных-Ярцевых — потомственных дворян Рязанской губернии, первые упоминания о которых относятся к 1594 году.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В 1939 году он поступил в театральное училище имени Б. В. Щукина, но через месяц учёбы был призван в Красную Армию. Спустя два года началась Великая Отечественная война. Старший сержант, помощник командира взвода 63 мостового железнодорожного батальона. Награждён орденом «Красная звезда», медалями «За боевые заслуги», «За победу над Германией».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97641"/>
            <a:ext cx="3424209" cy="4023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615936"/>
            <a:ext cx="7200800" cy="551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Приключения Буратино — Славное Полено Pesni-Tut.N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64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7984" y="1412776"/>
            <a:ext cx="460851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Ри́на</a:t>
            </a:r>
            <a:r>
              <a:rPr lang="ru-RU" sz="2400" i="1" dirty="0" smtClean="0">
                <a:solidFill>
                  <a:srgbClr val="FF0000"/>
                </a:solidFill>
              </a:rPr>
              <a:t> Зелёная </a:t>
            </a:r>
            <a:r>
              <a:rPr lang="ru-RU" sz="2400" dirty="0" smtClean="0">
                <a:solidFill>
                  <a:srgbClr val="FF0000"/>
                </a:solidFill>
              </a:rPr>
              <a:t>(настоящее имя </a:t>
            </a:r>
            <a:r>
              <a:rPr lang="ru-RU" sz="2400" dirty="0" err="1" smtClean="0">
                <a:solidFill>
                  <a:srgbClr val="FF0000"/>
                </a:solidFill>
              </a:rPr>
              <a:t>Екатери́на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Васи́льевна</a:t>
            </a:r>
            <a:r>
              <a:rPr lang="ru-RU" sz="2400" dirty="0" smtClean="0">
                <a:solidFill>
                  <a:srgbClr val="FF0000"/>
                </a:solidFill>
              </a:rPr>
              <a:t> Зелёная; 25 октября [7 ноября] 1901, Ташкент, Российская империя — 1 апреля 1991, Москва, СССР) — советская актриса эстрады, театра и кино, мастер имитации детской речи, народная артистка РСФСР (1970)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5013176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FFC000"/>
              </a:solidFill>
            </a:endParaRPr>
          </a:p>
          <a:p>
            <a:endParaRPr lang="ru-RU" dirty="0">
              <a:solidFill>
                <a:srgbClr val="FFC000"/>
              </a:solidFill>
            </a:endParaRPr>
          </a:p>
          <a:p>
            <a:r>
              <a:rPr lang="ru-RU" dirty="0" smtClean="0">
                <a:solidFill>
                  <a:srgbClr val="FFC000"/>
                </a:solidFill>
              </a:rPr>
              <a:t>Во время Великой Отечественной войны участвовала во фронтовых артистических бригадах, за что в 1944 году была награждена орденом Красной Звезды.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620688"/>
            <a:ext cx="309634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616091"/>
            <a:ext cx="7632848" cy="5680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Приключения Буратино — Романс Черепахи Тортиллы Pesni-Tut.N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161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547688"/>
            <a:ext cx="8278813" cy="576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84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40768"/>
            <a:ext cx="8229600" cy="2952328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Единственная роль…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Владимир Константинов</a:t>
            </a:r>
            <a:br>
              <a:rPr lang="ru-RU" dirty="0" smtClean="0"/>
            </a:br>
            <a:r>
              <a:rPr lang="ru-RU" dirty="0" smtClean="0"/>
              <a:t>1920-03.1944</a:t>
            </a:r>
            <a:endParaRPr lang="ru-RU" dirty="0"/>
          </a:p>
        </p:txBody>
      </p:sp>
      <p:pic>
        <p:nvPicPr>
          <p:cNvPr id="3" name="Рисунок 2" descr="Владимир Константинов в фильме &quot;Новый Гулливер&quot;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3240360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Плакат фильма &quot;Новый Гулливер&quot;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996952"/>
            <a:ext cx="2448272" cy="3528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Владимир Константинов в фильме &quot;Новый Гулливер&quot;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140968"/>
            <a:ext cx="2824733" cy="22322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ладимир Константинов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2592288" cy="338437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419872" y="2996952"/>
            <a:ext cx="518457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C000"/>
                </a:solidFill>
              </a:rPr>
              <a:t>Родился в 1920 г. в Москве. Жил в Банном переулке, окончил московскую школу № 33. </a:t>
            </a:r>
            <a:br>
              <a:rPr lang="ru-RU" sz="2000" b="1" dirty="0" smtClean="0">
                <a:solidFill>
                  <a:srgbClr val="FFC000"/>
                </a:solidFill>
              </a:rPr>
            </a:br>
            <a:r>
              <a:rPr lang="ru-RU" sz="2000" b="1" dirty="0" smtClean="0">
                <a:solidFill>
                  <a:srgbClr val="FFC000"/>
                </a:solidFill>
              </a:rPr>
              <a:t>  Главная роль в фильме Александра </a:t>
            </a:r>
            <a:r>
              <a:rPr lang="ru-RU" sz="2000" b="1" dirty="0" err="1" smtClean="0">
                <a:solidFill>
                  <a:srgbClr val="FFC000"/>
                </a:solidFill>
              </a:rPr>
              <a:t>Птушко</a:t>
            </a:r>
            <a:r>
              <a:rPr lang="ru-RU" sz="2000" b="1" dirty="0" smtClean="0">
                <a:solidFill>
                  <a:srgbClr val="FFC000"/>
                </a:solidFill>
              </a:rPr>
              <a:t> "Новый Гулливер", где он сыграл пионера Петю Константинова - его первая и единственная работа в кино. </a:t>
            </a:r>
            <a:br>
              <a:rPr lang="ru-RU" sz="2000" b="1" dirty="0" smtClean="0">
                <a:solidFill>
                  <a:srgbClr val="FFC000"/>
                </a:solidFill>
              </a:rPr>
            </a:br>
            <a:r>
              <a:rPr lang="ru-RU" sz="2000" b="1" dirty="0" smtClean="0">
                <a:solidFill>
                  <a:srgbClr val="FFC000"/>
                </a:solidFill>
              </a:rPr>
              <a:t>  В 1941 г. Владимир Константинов ушёл на фронт, будучи студентом Инженерно-строительного института им. Куйбышева. Погиб в марте 1944 г. под </a:t>
            </a:r>
            <a:r>
              <a:rPr lang="ru-RU" sz="2000" b="1" dirty="0" err="1" smtClean="0">
                <a:solidFill>
                  <a:srgbClr val="FFC000"/>
                </a:solidFill>
              </a:rPr>
              <a:t>Таллином</a:t>
            </a:r>
            <a:endParaRPr lang="ru-RU" sz="2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6561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Алексей </a:t>
            </a:r>
            <a:r>
              <a:rPr lang="ru-RU" dirty="0" err="1" smtClean="0"/>
              <a:t>Лярский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(1923- 1943)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72816"/>
            <a:ext cx="194421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780928"/>
            <a:ext cx="216024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077072"/>
            <a:ext cx="2376264" cy="2292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51520" y="3145703"/>
            <a:ext cx="856895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Родился в Москве. Воспитывался в семье родной тёти —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Лярской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Акулины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Лукьяновны.В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2" tooltip="1938 год"/>
              </a:rPr>
              <a:t>1938 году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был отобран на главную роль в первых двух фильмах по трилогии Максима Горького. Эта роль стала его единственной работой в кино. По окончании съёмок первой серии ему подарили фотоаппарат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Фотокор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», а после завершения второй серии наградили медалью 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За трудовое отличие"/>
              </a:rPr>
              <a:t>За трудовое отличие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 tooltip="1939 год"/>
              </a:rPr>
              <a:t>1939 году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Алексей отдыхал в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5" tooltip="Артек"/>
              </a:rPr>
              <a:t>Артеке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 началом войны ушёл на фронт. После короткого периода учёбы стал наводчиком орудия и был направлен на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6" tooltip="Северо-Западный фронт (Великая Отечественная война)"/>
              </a:rPr>
              <a:t>Северо-Западный фронт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район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7" tooltip="Лычково (Новгородская область)"/>
              </a:rPr>
              <a:t>Лычково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—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8" tooltip="Любница (Новгородская область) (страница отсутствует)"/>
              </a:rPr>
              <a:t>Любница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В составе 365-го ОПАБ (отдельного пулемётно-артиллерийского батальона) воевал на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демянской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земле и погиб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9" tooltip="8 февраля"/>
              </a:rPr>
              <a:t>8 февраля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0" tooltip="1943 год"/>
              </a:rPr>
              <a:t>1943 года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Похоронен в деревне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1" tooltip="Кипино (Новгородская область) (страница отсутствует)"/>
              </a:rPr>
              <a:t>Кипино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2" tooltip="Демянский район"/>
              </a:rPr>
              <a:t>Демянского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2" tooltip="Демянский район"/>
              </a:rPr>
              <a:t> района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3" tooltip="Новгородская область"/>
              </a:rPr>
              <a:t>Новгородской области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Учащиеся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Кипинской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школы создали в ней уголок памяти А.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Лярского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Lyarskij.jpg">
            <a:hlinkClick r:id="rId14"/>
          </p:cNvPr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0648"/>
            <a:ext cx="2376264" cy="2880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Мы знаем и любим очень многих артистов Советского кино, а также их работы в кино. Мы любим и помним таких артистов, как Ю. Никулин, В. Басов, А. Смирнов, А.Папанов, </a:t>
            </a:r>
            <a:r>
              <a:rPr lang="ru-RU" dirty="0" err="1" smtClean="0"/>
              <a:t>М.Пуговкин</a:t>
            </a:r>
            <a:r>
              <a:rPr lang="ru-RU" dirty="0" smtClean="0"/>
              <a:t>, Г. </a:t>
            </a:r>
            <a:r>
              <a:rPr lang="ru-RU" dirty="0" err="1" smtClean="0"/>
              <a:t>Юматов</a:t>
            </a:r>
            <a:r>
              <a:rPr lang="ru-RU" dirty="0" smtClean="0"/>
              <a:t>, а также многих других. Но мы почти ничего не знаем о главной роли каждого из них – о их роли в Великой Отечественной войне. А ведь они все участвовали в боях за нашу Родину против фашизма.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Валентин Литовский</a:t>
            </a:r>
            <a:br>
              <a:rPr lang="ru-RU" dirty="0" smtClean="0"/>
            </a:br>
            <a:r>
              <a:rPr lang="ru-RU" dirty="0" smtClean="0"/>
              <a:t>(1921 – 1941)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9495" y="1499186"/>
            <a:ext cx="2862385" cy="41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3563888" y="2647652"/>
            <a:ext cx="511256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Актёр, который снялся в одной роли, — юного А. С. Пушкина в фильме 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Юность поэта"/>
              </a:rPr>
              <a:t>Юность поэта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», поставленного режиссёром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 tooltip="Народицкий, Абрам Аронович"/>
              </a:rPr>
              <a:t>Абрамом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 tooltip="Народицкий, Абрам Аронович"/>
              </a:rPr>
              <a:t>Народицким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на киностудии 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5" tooltip="Ленфильм"/>
              </a:rPr>
              <a:t>Ленфильм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 в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6" tooltip="1936 год"/>
              </a:rPr>
              <a:t>1936 году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честь столетия дуэли. Фильм пользовался большой популярностью, на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7" tooltip="Всемирная выставка в Париже"/>
              </a:rPr>
              <a:t>Всемирной выставке в Париже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был удостоен золотой медали.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Валентин мечтал поступить в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8" tooltip="ГИТИС"/>
              </a:rPr>
              <a:t>ГИТИС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стать режиссёром, но этим планам помешала война. 23 октября 1939 года был призван Свердловским РВК (Московская обл., г. Москва, Свердловский р-н). В июле 1941 года жизнь актёра оборвалась на театре боевых действий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9" tooltip="Великая Отечественная война"/>
              </a:rPr>
              <a:t>Великой Отечественной войны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под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0" tooltip="Минск"/>
              </a:rPr>
              <a:t>Минском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68960"/>
            <a:ext cx="8229600" cy="1512168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Светлая память участникам Великой Отечественной Войны!</a:t>
            </a:r>
            <a:endParaRPr lang="ru-RU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32656"/>
            <a:ext cx="4438541" cy="619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355976" y="1331772"/>
            <a:ext cx="439248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Никола́й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Григо́рьевич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Гринько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́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(22 мая 1920—1989) — советский актёр театра и кино. Народный артист УССР (1973).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11560" y="3711359"/>
            <a:ext cx="813690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Родился в семье актёров Рабоче-крестьянского передвижного театра на Украине. С детства мечтал стать актёром, но планы нарушила Великая Отечественная война.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1940 году призван в РККА, направлен в 619 БАО.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фронте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Гринько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служил стрелком-радистом на бомбардировщиках дальнего действия (АДД ВВС СССР, главного маршала авиации Голованова) и был комсоргом полка. Гвардии старшина. За активное участие в художественной самодеятельности и комсомольскую работу награждён медалью «За боевые заслуги» (приказ от 07.11.1944 года № 011/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 8-й гвардейской авиационной Орловской дивизии дальнего действия). Член ВКП(б) с 1943 года.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После войны стал помощником режиссёра, а со временем — ведущим актёром театра, много работал на эстраде.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9659" y="207632"/>
            <a:ext cx="2952327" cy="3626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cs163.vk.me/v163009/894/Trn1T2Vo49o.jpg">
            <a:hlinkClick r:id="rId3"/>
          </p:cNvPr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36712"/>
            <a:ext cx="7416824" cy="5472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Приключения Буратино — Песня Папы Карло Pesni-Tut.N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0444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433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оветские Актёры – участники Великой Отечественной Войны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59" y="188640"/>
            <a:ext cx="3672408" cy="44644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4077072"/>
            <a:ext cx="84969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FFC000"/>
              </a:solidFill>
            </a:endParaRPr>
          </a:p>
          <a:p>
            <a:endParaRPr lang="ru-RU" dirty="0">
              <a:solidFill>
                <a:srgbClr val="FFC000"/>
              </a:solidFill>
            </a:endParaRPr>
          </a:p>
          <a:p>
            <a:r>
              <a:rPr lang="ru-RU" dirty="0" smtClean="0">
                <a:solidFill>
                  <a:srgbClr val="FFC000"/>
                </a:solidFill>
              </a:rPr>
              <a:t>Доброволец. Закончил школу военных переводчиков в Ставрополе. (Кстати, если вам нужен синхронный перевод, то сегодня это не проблема). Сражался в горах </a:t>
            </a:r>
            <a:r>
              <a:rPr lang="ru-RU" dirty="0" err="1" smtClean="0">
                <a:solidFill>
                  <a:srgbClr val="FFC000"/>
                </a:solidFill>
              </a:rPr>
              <a:t>Кабарды</a:t>
            </a:r>
            <a:r>
              <a:rPr lang="ru-RU" dirty="0" smtClean="0">
                <a:solidFill>
                  <a:srgbClr val="FFC000"/>
                </a:solidFill>
              </a:rPr>
              <a:t> и Осетии, освобождал Ростов-на-Дону, Украину. Старший лейтенант, помощник начальника штаба полка. В 1943 году был тяжело ранен и комиссован. После госпиталя получил 2-ю группу инвалидности. </a:t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Награжден орденом Отечественной войны I степени, орденом Красной Звезды, медалями «За оборону Кавказа», «За оборону Москвы», «За победу над Германией».</a:t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2204864"/>
            <a:ext cx="43204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Влади́мир</a:t>
            </a:r>
            <a:r>
              <a:rPr lang="ru-RU" sz="2400" i="1" dirty="0" smtClean="0">
                <a:solidFill>
                  <a:srgbClr val="FF0000"/>
                </a:solidFill>
              </a:rPr>
              <a:t> </a:t>
            </a:r>
            <a:r>
              <a:rPr lang="ru-RU" sz="2400" i="1" dirty="0" err="1" smtClean="0">
                <a:solidFill>
                  <a:srgbClr val="FF0000"/>
                </a:solidFill>
              </a:rPr>
              <a:t>Абра́мович</a:t>
            </a:r>
            <a:r>
              <a:rPr lang="ru-RU" sz="2400" i="1" dirty="0" smtClean="0">
                <a:solidFill>
                  <a:srgbClr val="FF0000"/>
                </a:solidFill>
              </a:rPr>
              <a:t> </a:t>
            </a:r>
            <a:r>
              <a:rPr lang="ru-RU" sz="2400" i="1" dirty="0" err="1" smtClean="0">
                <a:solidFill>
                  <a:srgbClr val="FF0000"/>
                </a:solidFill>
              </a:rPr>
              <a:t>Э́туш</a:t>
            </a:r>
            <a:r>
              <a:rPr lang="ru-RU" sz="2400" i="1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(род. 6 мая 1922, Москва) — советский и российский актёр театра и кино, педагог. Народный артист СССР.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43" y="476672"/>
            <a:ext cx="8039497" cy="579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риключения Буратино — Песнь Карабаса-Барабаса Pesni-Tut.N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07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1484784"/>
            <a:ext cx="3754760" cy="2160240"/>
          </a:xfrm>
        </p:spPr>
        <p:txBody>
          <a:bodyPr>
            <a:normAutofit fontScale="90000"/>
          </a:bodyPr>
          <a:lstStyle/>
          <a:p>
            <a:r>
              <a:rPr lang="ru-RU" sz="2200" i="1" dirty="0" err="1" smtClean="0">
                <a:solidFill>
                  <a:srgbClr val="FF0000"/>
                </a:solidFill>
              </a:rPr>
              <a:t>Влади́мир</a:t>
            </a:r>
            <a:r>
              <a:rPr lang="ru-RU" sz="2200" i="1" dirty="0" smtClean="0">
                <a:solidFill>
                  <a:srgbClr val="FF0000"/>
                </a:solidFill>
              </a:rPr>
              <a:t> </a:t>
            </a:r>
            <a:r>
              <a:rPr lang="ru-RU" sz="2200" i="1" dirty="0" err="1" smtClean="0">
                <a:solidFill>
                  <a:srgbClr val="FF0000"/>
                </a:solidFill>
              </a:rPr>
              <a:t>Па́влович</a:t>
            </a:r>
            <a:r>
              <a:rPr lang="ru-RU" sz="2200" i="1" dirty="0" smtClean="0">
                <a:solidFill>
                  <a:srgbClr val="FF0000"/>
                </a:solidFill>
              </a:rPr>
              <a:t> </a:t>
            </a:r>
            <a:r>
              <a:rPr lang="ru-RU" sz="2200" i="1" dirty="0" err="1" smtClean="0">
                <a:solidFill>
                  <a:srgbClr val="FF0000"/>
                </a:solidFill>
              </a:rPr>
              <a:t>Ба́сов</a:t>
            </a:r>
            <a:r>
              <a:rPr lang="ru-RU" sz="2200" i="1" dirty="0" smtClean="0">
                <a:solidFill>
                  <a:srgbClr val="FF0000"/>
                </a:solidFill>
              </a:rPr>
              <a:t> </a:t>
            </a:r>
            <a:r>
              <a:rPr lang="ru-RU" sz="2200" dirty="0" smtClean="0">
                <a:solidFill>
                  <a:srgbClr val="FF0000"/>
                </a:solidFill>
              </a:rPr>
              <a:t>(28 июля 1923 — 17 сентября 1987) — советский кинорежиссёр, актёр и сценарист. Народный артист СССР (1983). Участник Великой Отечественной войны</a:t>
            </a:r>
            <a:r>
              <a:rPr lang="ru-RU" sz="2700" dirty="0" smtClean="0"/>
              <a:t>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Советские Актёры – участники Великой Отечественной Войны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8640"/>
            <a:ext cx="3168352" cy="4104456"/>
          </a:xfrm>
          <a:prstGeom prst="rect">
            <a:avLst/>
          </a:prstGeom>
          <a:noFill/>
          <a:ln>
            <a:noFill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4415220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Владимир Басов родился 28 июля 1923 года (на самом деле он родился 28 июля 1924 года , а год он себе приписал, чтобы уйти на фронт) в селе Уразово (в настоящее время — посёлок городского типа в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Валуйском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районе Белгородской области, Россия) в русско-еврейской семье. Отец был красным командиром (погиб в 1931 году будучи командиром пограничной заставы в Средней Азии).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Летом 1941 года Басов пришёл во ВГИК, чтобы узнать, что необходимо для поступления, но его планы разрушила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войнаУчастник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Великой Отечественной войны с 1941 года. В звании лейтенанта интендантской службы за образцовое исполнение обязанностей по должности начальника клуба бригады был награждён медалью «За боевые заслуги» в 1943 году. Организованный им ансамбль художественной самодеятельности дал более 150 концертов для бойцов. В звании старшего лейтенанта был командиром батареи 424 миномётного полка 36 миномётной бригады 28-й артиллерийской дивизии прорыва РГК. 23 февраля 1945 года, во главе штурмовой группы, обеспечил захват опорного пункта немецкой обороны, в бою был тяжело контужен, за свой подвиг награждён орденом Красной Звезды. Был заместителем начальника оперативного отдела 28-й отдельной артиллерийской дивизии прорыва Резерва СВГК (воинское звание: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48680"/>
            <a:ext cx="7920880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риключения Буратино — Песня Дуремара Pesni-Tut.N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499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539</TotalTime>
  <Words>654</Words>
  <Application>Microsoft Office PowerPoint</Application>
  <PresentationFormat>Экран (4:3)</PresentationFormat>
  <Paragraphs>36</Paragraphs>
  <Slides>21</Slides>
  <Notes>2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Апекс</vt:lpstr>
      <vt:lpstr>Артисты – участники  ВОВ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Влади́мир Па́влович Ба́сов (28 июля 1923 — 17 сентября 1987) — советский кинорежиссёр, актёр и сценарист. Народный артист СССР (1983). Участник Великой Отечественной войны.  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Единственная роль…</vt:lpstr>
      <vt:lpstr>Владимир Константинов 1920-03.1944</vt:lpstr>
      <vt:lpstr>Презентация PowerPoint</vt:lpstr>
      <vt:lpstr>Алексей Лярский (1923- 1943) </vt:lpstr>
      <vt:lpstr>Презентация PowerPoint</vt:lpstr>
      <vt:lpstr>Валентин Литовский (1921 – 1941) </vt:lpstr>
      <vt:lpstr>Светлая память участникам Великой Отечественной Войны!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Артисты – участники  ВОВ</dc:title>
  <dc:creator>Аля</dc:creator>
  <cp:lastModifiedBy>Admin</cp:lastModifiedBy>
  <cp:revision>26</cp:revision>
  <dcterms:created xsi:type="dcterms:W3CDTF">2015-04-13T10:25:41Z</dcterms:created>
  <dcterms:modified xsi:type="dcterms:W3CDTF">2022-04-27T09:52:29Z</dcterms:modified>
</cp:coreProperties>
</file>