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 «</a:t>
            </a:r>
            <a:r>
              <a:rPr lang="ru-RU" sz="20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Разъезженская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СШ»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Семинар: «Индивидуальный образовательный маршрут  педагога»</a:t>
            </a:r>
          </a:p>
          <a:p>
            <a:pPr marL="0" indent="0" algn="ctr">
              <a:buNone/>
            </a:pP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b="1" smtClean="0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Афанасьева </a:t>
            </a: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Наталья Евгеньевна, 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учитель математики, методист РМА</a:t>
            </a:r>
          </a:p>
          <a:p>
            <a:pPr marL="0" indent="0" algn="ctr">
              <a:buNone/>
            </a:pPr>
            <a:endParaRPr lang="ru-RU" sz="2400" b="1" dirty="0" smtClean="0">
              <a:solidFill>
                <a:srgbClr val="7030A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2023г.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520242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ИОМ педагога: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08720"/>
            <a:ext cx="8640960" cy="5832648"/>
          </a:xfrm>
        </p:spPr>
        <p:txBody>
          <a:bodyPr>
            <a:noAutofit/>
          </a:bodyPr>
          <a:lstStyle/>
          <a:p>
            <a:pPr>
              <a:buFontTx/>
              <a:buChar char="-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мероприятий, направленный на обеспечение повышения квалификации и профессионального развития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педагога;</a:t>
            </a:r>
          </a:p>
          <a:p>
            <a:pPr>
              <a:buFontTx/>
              <a:buChar char="-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разрабатывается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профессиональных дефицитов педагога, выявленных в ходе оценочных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процедур;    </a:t>
            </a:r>
          </a:p>
          <a:p>
            <a:pPr>
              <a:buFontTx/>
              <a:buChar char="-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цель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применения ИОМ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устранение профессиональных дефицитов педагога и создание условий для непрерывного роста профессионального мастерства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педагогов;</a:t>
            </a:r>
          </a:p>
          <a:p>
            <a:pPr>
              <a:buFontTx/>
              <a:buChar char="-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ИОМ может быть составлен сроком на один год и более.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16892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0"/>
            <a:ext cx="8827762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58842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29407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Взаимосвязь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ИОМов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наставляемых и наставника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01309023"/>
              </p:ext>
            </p:extLst>
          </p:nvPr>
        </p:nvGraphicFramePr>
        <p:xfrm>
          <a:off x="323528" y="1032297"/>
          <a:ext cx="8712968" cy="2265062"/>
        </p:xfrm>
        <a:graphic>
          <a:graphicData uri="http://schemas.openxmlformats.org/drawingml/2006/table">
            <a:tbl>
              <a:tblPr firstRow="1" firstCol="1" bandRow="1"/>
              <a:tblGrid>
                <a:gridCol w="5184576"/>
                <a:gridCol w="1584176"/>
                <a:gridCol w="1944216"/>
              </a:tblGrid>
              <a:tr h="70473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Участие в семинарах   Муниципального методического актива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561" marR="445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Ежемесячно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561" marR="445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Материалы семинаров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561" marR="445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5837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Получение индивидуальных консультаций членов РМА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561" marR="445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По заявке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561" marR="445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Методические рекомендации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561" marR="445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5928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Представление сценария урока по формированию МГ на семинаре ММА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561" marR="445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Ноябрь 2022г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561" marR="445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Методические рекомендации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561" marR="445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542374"/>
              </p:ext>
            </p:extLst>
          </p:nvPr>
        </p:nvGraphicFramePr>
        <p:xfrm>
          <a:off x="323528" y="3212976"/>
          <a:ext cx="8712968" cy="2804160"/>
        </p:xfrm>
        <a:graphic>
          <a:graphicData uri="http://schemas.openxmlformats.org/drawingml/2006/table">
            <a:tbl>
              <a:tblPr firstRow="1" firstCol="1" bandRow="1"/>
              <a:tblGrid>
                <a:gridCol w="5184576"/>
                <a:gridCol w="1584176"/>
                <a:gridCol w="1944216"/>
              </a:tblGrid>
              <a:tr h="6729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Представление открытого урока по формированию математической грамотности 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членами 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ММА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42875" marR="1428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 </a:t>
                      </a:r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25.03.2023г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42875" marR="1428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Методические </a:t>
                      </a: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рекомендации педагогам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42875" marR="1428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552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Представление видеоматериалов и сценариев уроков членами ММА по изменению подходов в проектировании и реализации уроков в рамках реализации ИОМ педагогов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42875" marR="1428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 </a:t>
                      </a:r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31.04.2023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42875" marR="1428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Методическая копилка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42875" marR="1428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04132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160</Words>
  <Application>Microsoft Office PowerPoint</Application>
  <PresentationFormat>Экран (4:3)</PresentationFormat>
  <Paragraphs>29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Муниципальное бюджетное общеобразовательное учреждение «Разъезженская СШ»</vt:lpstr>
      <vt:lpstr>ИОМ педагога:</vt:lpstr>
      <vt:lpstr>Презентация PowerPoint</vt:lpstr>
      <vt:lpstr>Презентация PowerPoint</vt:lpstr>
      <vt:lpstr> Взаимосвязь ИОМов наставляемых и наставника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План работы</dc:title>
  <dc:creator>Наталья</dc:creator>
  <cp:lastModifiedBy>Наталья</cp:lastModifiedBy>
  <cp:revision>11</cp:revision>
  <dcterms:created xsi:type="dcterms:W3CDTF">2023-01-15T11:45:53Z</dcterms:created>
  <dcterms:modified xsi:type="dcterms:W3CDTF">2023-10-07T07:39:47Z</dcterms:modified>
</cp:coreProperties>
</file>