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76" r:id="rId4"/>
    <p:sldMasterId id="2147483688" r:id="rId5"/>
    <p:sldMasterId id="2147483700" r:id="rId6"/>
  </p:sldMasterIdLst>
  <p:sldIdLst>
    <p:sldId id="282" r:id="rId7"/>
    <p:sldId id="271" r:id="rId8"/>
    <p:sldId id="280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57" r:id="rId17"/>
    <p:sldId id="259" r:id="rId18"/>
    <p:sldId id="261" r:id="rId19"/>
    <p:sldId id="263" r:id="rId20"/>
    <p:sldId id="265" r:id="rId21"/>
    <p:sldId id="267" r:id="rId22"/>
    <p:sldId id="269" r:id="rId23"/>
    <p:sldId id="279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F52428-EC53-4609-B9F0-86C94C6454FD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F71AAAF0-09DB-41FF-8EE5-09D168899B2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Тема </a:t>
          </a:r>
          <a:endParaRPr lang="ru-RU" dirty="0">
            <a:solidFill>
              <a:schemeClr val="tx1"/>
            </a:solidFill>
          </a:endParaRPr>
        </a:p>
      </dgm:t>
    </dgm:pt>
    <dgm:pt modelId="{6039B6C3-504F-4E4F-9CC3-AB3B49C95BB0}" type="parTrans" cxnId="{A71544DD-3BD5-4EAC-9F52-72C9F45A9BC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A5E5DF5-B18F-4CF0-83E5-D8111C0D8DDF}" type="sibTrans" cxnId="{A71544DD-3BD5-4EAC-9F52-72C9F45A9BC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EBE340E-754C-4AD0-B85A-B3AE7A10961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Результаты </a:t>
          </a:r>
          <a:endParaRPr lang="ru-RU" dirty="0">
            <a:solidFill>
              <a:schemeClr val="tx1"/>
            </a:solidFill>
          </a:endParaRPr>
        </a:p>
      </dgm:t>
    </dgm:pt>
    <dgm:pt modelId="{12AA678A-6D6F-482A-8E45-15BC51B55D04}" type="parTrans" cxnId="{0FE4BD47-826F-408F-946C-DF9388C315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B8C8F7A-2EBC-4E0B-9F31-61BB77349C31}" type="sibTrans" cxnId="{0FE4BD47-826F-408F-946C-DF9388C315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A0ED7C5-95E1-41D5-B31C-DF272EDA3DBE}" type="pres">
      <dgm:prSet presAssocID="{2FF52428-EC53-4609-B9F0-86C94C6454FD}" presName="Name0" presStyleCnt="0">
        <dgm:presLayoutVars>
          <dgm:dir/>
          <dgm:animLvl val="lvl"/>
          <dgm:resizeHandles val="exact"/>
        </dgm:presLayoutVars>
      </dgm:prSet>
      <dgm:spPr/>
    </dgm:pt>
    <dgm:pt modelId="{66248D55-BA6E-497A-891A-42CCEA485620}" type="pres">
      <dgm:prSet presAssocID="{F71AAAF0-09DB-41FF-8EE5-09D168899B2E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A5361-739A-4731-A11F-502487AA926B}" type="pres">
      <dgm:prSet presAssocID="{5A5E5DF5-B18F-4CF0-83E5-D8111C0D8DDF}" presName="parTxOnlySpace" presStyleCnt="0"/>
      <dgm:spPr/>
    </dgm:pt>
    <dgm:pt modelId="{0F757697-1701-43F5-9477-89F2931E94D3}" type="pres">
      <dgm:prSet presAssocID="{1EBE340E-754C-4AD0-B85A-B3AE7A10961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3804E2-3D3F-4663-8D7E-A34E8BDBC96C}" type="presOf" srcId="{F71AAAF0-09DB-41FF-8EE5-09D168899B2E}" destId="{66248D55-BA6E-497A-891A-42CCEA485620}" srcOrd="0" destOrd="0" presId="urn:microsoft.com/office/officeart/2005/8/layout/chevron1"/>
    <dgm:cxn modelId="{A71544DD-3BD5-4EAC-9F52-72C9F45A9BC7}" srcId="{2FF52428-EC53-4609-B9F0-86C94C6454FD}" destId="{F71AAAF0-09DB-41FF-8EE5-09D168899B2E}" srcOrd="0" destOrd="0" parTransId="{6039B6C3-504F-4E4F-9CC3-AB3B49C95BB0}" sibTransId="{5A5E5DF5-B18F-4CF0-83E5-D8111C0D8DDF}"/>
    <dgm:cxn modelId="{0FE4BD47-826F-408F-946C-DF9388C31517}" srcId="{2FF52428-EC53-4609-B9F0-86C94C6454FD}" destId="{1EBE340E-754C-4AD0-B85A-B3AE7A109612}" srcOrd="1" destOrd="0" parTransId="{12AA678A-6D6F-482A-8E45-15BC51B55D04}" sibTransId="{7B8C8F7A-2EBC-4E0B-9F31-61BB77349C31}"/>
    <dgm:cxn modelId="{3C7E53DE-AF19-4FA5-B274-BE4438BF56D0}" type="presOf" srcId="{2FF52428-EC53-4609-B9F0-86C94C6454FD}" destId="{CA0ED7C5-95E1-41D5-B31C-DF272EDA3DBE}" srcOrd="0" destOrd="0" presId="urn:microsoft.com/office/officeart/2005/8/layout/chevron1"/>
    <dgm:cxn modelId="{4067F01D-8304-486D-84A6-81CA587DEE24}" type="presOf" srcId="{1EBE340E-754C-4AD0-B85A-B3AE7A109612}" destId="{0F757697-1701-43F5-9477-89F2931E94D3}" srcOrd="0" destOrd="0" presId="urn:microsoft.com/office/officeart/2005/8/layout/chevron1"/>
    <dgm:cxn modelId="{285C9C40-DC07-4FB9-82E4-B6F602A898CF}" type="presParOf" srcId="{CA0ED7C5-95E1-41D5-B31C-DF272EDA3DBE}" destId="{66248D55-BA6E-497A-891A-42CCEA485620}" srcOrd="0" destOrd="0" presId="urn:microsoft.com/office/officeart/2005/8/layout/chevron1"/>
    <dgm:cxn modelId="{00EE09DF-54A2-49F7-837F-7408DA57A7CE}" type="presParOf" srcId="{CA0ED7C5-95E1-41D5-B31C-DF272EDA3DBE}" destId="{A6DA5361-739A-4731-A11F-502487AA926B}" srcOrd="1" destOrd="0" presId="urn:microsoft.com/office/officeart/2005/8/layout/chevron1"/>
    <dgm:cxn modelId="{BB6A866B-CA29-4C83-B59A-1173E3653A0E}" type="presParOf" srcId="{CA0ED7C5-95E1-41D5-B31C-DF272EDA3DBE}" destId="{0F757697-1701-43F5-9477-89F2931E94D3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33611F-3371-4EE6-BD8A-FCB32D63101E}" type="doc">
      <dgm:prSet loTypeId="urn:microsoft.com/office/officeart/2005/8/layout/hProcess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DD3B759-22F8-4354-B5E9-60625C758D4B}">
      <dgm:prSet phldrT="[Текст]" phldr="1"/>
      <dgm:spPr/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5F159620-6A50-46D8-B9F1-3DDEA9FBA7A7}" type="parTrans" cxnId="{0ED0A530-80BA-40D8-A2B7-35E373C0352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251BBC30-863E-4D29-9C4D-0632C0E35A8A}" type="sibTrans" cxnId="{0ED0A530-80BA-40D8-A2B7-35E373C0352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D537235F-0C89-4B49-A796-EADCABFE401C}">
      <dgm:prSet phldrT="[Текст]"/>
      <dgm:spPr/>
      <dgm:t>
        <a:bodyPr/>
        <a:lstStyle/>
        <a:p>
          <a:r>
            <a:rPr lang="ru-RU" smtClean="0">
              <a:solidFill>
                <a:srgbClr val="002060"/>
              </a:solidFill>
            </a:rPr>
            <a:t>Результат </a:t>
          </a:r>
          <a:endParaRPr lang="ru-RU" dirty="0">
            <a:solidFill>
              <a:srgbClr val="002060"/>
            </a:solidFill>
          </a:endParaRPr>
        </a:p>
      </dgm:t>
    </dgm:pt>
    <dgm:pt modelId="{C4AE5B50-E15E-4FA0-A8CC-1449D5034302}" type="parTrans" cxnId="{B82B0A9A-5C0B-435C-91D3-719805C96CA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91F9BE2-ADF0-4842-B805-6425A610887D}" type="sibTrans" cxnId="{B82B0A9A-5C0B-435C-91D3-719805C96CA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1DF894B-5831-4A41-81D4-F631303DED26}">
      <dgm:prSet phldrT="[Текст]" phldr="1"/>
      <dgm:spPr/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86F38928-4500-4CE3-8906-356456833632}" type="parTrans" cxnId="{6664E2F5-9F6C-4DBC-B407-1FA9BC753A5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38E4EC6-1E95-4D6B-B04D-A5C59F0E8B93}" type="sibTrans" cxnId="{6664E2F5-9F6C-4DBC-B407-1FA9BC753A5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BD312D54-BDC3-47D0-8286-AF7A532BB3ED}">
      <dgm:prSet phldrT="[Текст]"/>
      <dgm:spPr/>
      <dgm:t>
        <a:bodyPr/>
        <a:lstStyle/>
        <a:p>
          <a:r>
            <a:rPr lang="ru-RU" smtClean="0">
              <a:solidFill>
                <a:srgbClr val="002060"/>
              </a:solidFill>
            </a:rPr>
            <a:t>Задание </a:t>
          </a:r>
          <a:endParaRPr lang="ru-RU" dirty="0">
            <a:solidFill>
              <a:srgbClr val="002060"/>
            </a:solidFill>
          </a:endParaRPr>
        </a:p>
      </dgm:t>
    </dgm:pt>
    <dgm:pt modelId="{FB354222-37E2-47EC-83F9-552F8D5D1D88}" type="parTrans" cxnId="{CEB42115-0002-4628-8344-A7128F431C3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877269F-F107-4173-AEEB-4E658C040217}" type="sibTrans" cxnId="{CEB42115-0002-4628-8344-A7128F431C3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E21515C-ADC9-4E73-A35A-E1C33449FBE4}" type="pres">
      <dgm:prSet presAssocID="{0233611F-3371-4EE6-BD8A-FCB32D6310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AE6751-E3F9-4BBC-BD03-FA92D2F73013}" type="pres">
      <dgm:prSet presAssocID="{BDD3B759-22F8-4354-B5E9-60625C758D4B}" presName="compositeNode" presStyleCnt="0">
        <dgm:presLayoutVars>
          <dgm:bulletEnabled val="1"/>
        </dgm:presLayoutVars>
      </dgm:prSet>
      <dgm:spPr/>
    </dgm:pt>
    <dgm:pt modelId="{2E09C8A7-42C5-47EA-AD41-A58E4A68C297}" type="pres">
      <dgm:prSet presAssocID="{BDD3B759-22F8-4354-B5E9-60625C758D4B}" presName="bgRect" presStyleLbl="node1" presStyleIdx="0" presStyleCnt="2"/>
      <dgm:spPr/>
      <dgm:t>
        <a:bodyPr/>
        <a:lstStyle/>
        <a:p>
          <a:endParaRPr lang="ru-RU"/>
        </a:p>
      </dgm:t>
    </dgm:pt>
    <dgm:pt modelId="{1EABF5BD-1602-4242-8486-8846A708113D}" type="pres">
      <dgm:prSet presAssocID="{BDD3B759-22F8-4354-B5E9-60625C758D4B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9AE6E-61FA-4925-BB69-AA2BE13C4401}" type="pres">
      <dgm:prSet presAssocID="{BDD3B759-22F8-4354-B5E9-60625C758D4B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B4DE0C-31AF-4C05-80CB-37B63D5F078A}" type="pres">
      <dgm:prSet presAssocID="{251BBC30-863E-4D29-9C4D-0632C0E35A8A}" presName="hSp" presStyleCnt="0"/>
      <dgm:spPr/>
    </dgm:pt>
    <dgm:pt modelId="{31BBC4F9-8767-4313-A67F-D677434401BD}" type="pres">
      <dgm:prSet presAssocID="{251BBC30-863E-4D29-9C4D-0632C0E35A8A}" presName="vProcSp" presStyleCnt="0"/>
      <dgm:spPr/>
    </dgm:pt>
    <dgm:pt modelId="{5E5744A4-09B2-4628-90C8-E049C4C2451A}" type="pres">
      <dgm:prSet presAssocID="{251BBC30-863E-4D29-9C4D-0632C0E35A8A}" presName="vSp1" presStyleCnt="0"/>
      <dgm:spPr/>
    </dgm:pt>
    <dgm:pt modelId="{A51915E2-19A3-4760-A830-2DBDD365A150}" type="pres">
      <dgm:prSet presAssocID="{251BBC30-863E-4D29-9C4D-0632C0E35A8A}" presName="simulatedConn" presStyleLbl="solidFgAcc1" presStyleIdx="0" presStyleCnt="1"/>
      <dgm:spPr/>
    </dgm:pt>
    <dgm:pt modelId="{FAB51A2D-7361-427E-8EA3-78EA3013AA41}" type="pres">
      <dgm:prSet presAssocID="{251BBC30-863E-4D29-9C4D-0632C0E35A8A}" presName="vSp2" presStyleCnt="0"/>
      <dgm:spPr/>
    </dgm:pt>
    <dgm:pt modelId="{4820CF1B-E7B7-4BA5-BAD6-B86DC54A54A3}" type="pres">
      <dgm:prSet presAssocID="{251BBC30-863E-4D29-9C4D-0632C0E35A8A}" presName="sibTrans" presStyleCnt="0"/>
      <dgm:spPr/>
    </dgm:pt>
    <dgm:pt modelId="{18C73D47-AFB4-4A57-8CC4-4F026F7A6EF0}" type="pres">
      <dgm:prSet presAssocID="{51DF894B-5831-4A41-81D4-F631303DED26}" presName="compositeNode" presStyleCnt="0">
        <dgm:presLayoutVars>
          <dgm:bulletEnabled val="1"/>
        </dgm:presLayoutVars>
      </dgm:prSet>
      <dgm:spPr/>
    </dgm:pt>
    <dgm:pt modelId="{C7E9E338-A326-4C8B-8E09-EFF7CD5FF80E}" type="pres">
      <dgm:prSet presAssocID="{51DF894B-5831-4A41-81D4-F631303DED26}" presName="bgRect" presStyleLbl="node1" presStyleIdx="1" presStyleCnt="2"/>
      <dgm:spPr/>
      <dgm:t>
        <a:bodyPr/>
        <a:lstStyle/>
        <a:p>
          <a:endParaRPr lang="ru-RU"/>
        </a:p>
      </dgm:t>
    </dgm:pt>
    <dgm:pt modelId="{2A18DAAA-3D92-4817-9B81-587EEEABC8EA}" type="pres">
      <dgm:prSet presAssocID="{51DF894B-5831-4A41-81D4-F631303DED26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91FAD-9437-4582-87F1-D9DA655B91F3}" type="pres">
      <dgm:prSet presAssocID="{51DF894B-5831-4A41-81D4-F631303DED26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A4DE6C-5905-4887-A6BB-EC041F1513DF}" type="presOf" srcId="{D537235F-0C89-4B49-A796-EADCABFE401C}" destId="{2199AE6E-61FA-4925-BB69-AA2BE13C4401}" srcOrd="0" destOrd="0" presId="urn:microsoft.com/office/officeart/2005/8/layout/hProcess7"/>
    <dgm:cxn modelId="{2116840F-2CB9-4499-9C53-B8133B415180}" type="presOf" srcId="{BDD3B759-22F8-4354-B5E9-60625C758D4B}" destId="{1EABF5BD-1602-4242-8486-8846A708113D}" srcOrd="1" destOrd="0" presId="urn:microsoft.com/office/officeart/2005/8/layout/hProcess7"/>
    <dgm:cxn modelId="{BACC4831-2144-4A40-A45B-34110A73C633}" type="presOf" srcId="{BD312D54-BDC3-47D0-8286-AF7A532BB3ED}" destId="{47591FAD-9437-4582-87F1-D9DA655B91F3}" srcOrd="0" destOrd="0" presId="urn:microsoft.com/office/officeart/2005/8/layout/hProcess7"/>
    <dgm:cxn modelId="{0ED0A530-80BA-40D8-A2B7-35E373C0352D}" srcId="{0233611F-3371-4EE6-BD8A-FCB32D63101E}" destId="{BDD3B759-22F8-4354-B5E9-60625C758D4B}" srcOrd="0" destOrd="0" parTransId="{5F159620-6A50-46D8-B9F1-3DDEA9FBA7A7}" sibTransId="{251BBC30-863E-4D29-9C4D-0632C0E35A8A}"/>
    <dgm:cxn modelId="{CEB42115-0002-4628-8344-A7128F431C3E}" srcId="{51DF894B-5831-4A41-81D4-F631303DED26}" destId="{BD312D54-BDC3-47D0-8286-AF7A532BB3ED}" srcOrd="0" destOrd="0" parTransId="{FB354222-37E2-47EC-83F9-552F8D5D1D88}" sibTransId="{6877269F-F107-4173-AEEB-4E658C040217}"/>
    <dgm:cxn modelId="{6664E2F5-9F6C-4DBC-B407-1FA9BC753A5E}" srcId="{0233611F-3371-4EE6-BD8A-FCB32D63101E}" destId="{51DF894B-5831-4A41-81D4-F631303DED26}" srcOrd="1" destOrd="0" parTransId="{86F38928-4500-4CE3-8906-356456833632}" sibTransId="{538E4EC6-1E95-4D6B-B04D-A5C59F0E8B93}"/>
    <dgm:cxn modelId="{712F94DA-38AB-4F04-94BC-D3C0B37EB84C}" type="presOf" srcId="{BDD3B759-22F8-4354-B5E9-60625C758D4B}" destId="{2E09C8A7-42C5-47EA-AD41-A58E4A68C297}" srcOrd="0" destOrd="0" presId="urn:microsoft.com/office/officeart/2005/8/layout/hProcess7"/>
    <dgm:cxn modelId="{25CBF3AC-977E-4333-A959-F4E5C0BA7631}" type="presOf" srcId="{51DF894B-5831-4A41-81D4-F631303DED26}" destId="{2A18DAAA-3D92-4817-9B81-587EEEABC8EA}" srcOrd="1" destOrd="0" presId="urn:microsoft.com/office/officeart/2005/8/layout/hProcess7"/>
    <dgm:cxn modelId="{D6BD57D8-FD3F-4360-8D21-0C5A57E48AD2}" type="presOf" srcId="{0233611F-3371-4EE6-BD8A-FCB32D63101E}" destId="{0E21515C-ADC9-4E73-A35A-E1C33449FBE4}" srcOrd="0" destOrd="0" presId="urn:microsoft.com/office/officeart/2005/8/layout/hProcess7"/>
    <dgm:cxn modelId="{27C8E358-5E36-4823-80D5-58E3879CC9AF}" type="presOf" srcId="{51DF894B-5831-4A41-81D4-F631303DED26}" destId="{C7E9E338-A326-4C8B-8E09-EFF7CD5FF80E}" srcOrd="0" destOrd="0" presId="urn:microsoft.com/office/officeart/2005/8/layout/hProcess7"/>
    <dgm:cxn modelId="{B82B0A9A-5C0B-435C-91D3-719805C96CAF}" srcId="{BDD3B759-22F8-4354-B5E9-60625C758D4B}" destId="{D537235F-0C89-4B49-A796-EADCABFE401C}" srcOrd="0" destOrd="0" parTransId="{C4AE5B50-E15E-4FA0-A8CC-1449D5034302}" sibTransId="{391F9BE2-ADF0-4842-B805-6425A610887D}"/>
    <dgm:cxn modelId="{A8DF0EAC-EC6E-41DC-98AB-486A546982F8}" type="presParOf" srcId="{0E21515C-ADC9-4E73-A35A-E1C33449FBE4}" destId="{FCAE6751-E3F9-4BBC-BD03-FA92D2F73013}" srcOrd="0" destOrd="0" presId="urn:microsoft.com/office/officeart/2005/8/layout/hProcess7"/>
    <dgm:cxn modelId="{ED1C37DC-6BC2-496D-9DF6-2DCBCC1FBC9B}" type="presParOf" srcId="{FCAE6751-E3F9-4BBC-BD03-FA92D2F73013}" destId="{2E09C8A7-42C5-47EA-AD41-A58E4A68C297}" srcOrd="0" destOrd="0" presId="urn:microsoft.com/office/officeart/2005/8/layout/hProcess7"/>
    <dgm:cxn modelId="{FF9BEBF0-6552-4B6A-83EB-F4C10154E5F6}" type="presParOf" srcId="{FCAE6751-E3F9-4BBC-BD03-FA92D2F73013}" destId="{1EABF5BD-1602-4242-8486-8846A708113D}" srcOrd="1" destOrd="0" presId="urn:microsoft.com/office/officeart/2005/8/layout/hProcess7"/>
    <dgm:cxn modelId="{F2786B95-5BE8-4133-A5FC-BE3A548EFCF3}" type="presParOf" srcId="{FCAE6751-E3F9-4BBC-BD03-FA92D2F73013}" destId="{2199AE6E-61FA-4925-BB69-AA2BE13C4401}" srcOrd="2" destOrd="0" presId="urn:microsoft.com/office/officeart/2005/8/layout/hProcess7"/>
    <dgm:cxn modelId="{DA2AAA64-64B7-43A2-82D7-F888ED69E4A7}" type="presParOf" srcId="{0E21515C-ADC9-4E73-A35A-E1C33449FBE4}" destId="{6BB4DE0C-31AF-4C05-80CB-37B63D5F078A}" srcOrd="1" destOrd="0" presId="urn:microsoft.com/office/officeart/2005/8/layout/hProcess7"/>
    <dgm:cxn modelId="{0084BBD4-8CD6-4F10-A97C-5D90CE5256F3}" type="presParOf" srcId="{0E21515C-ADC9-4E73-A35A-E1C33449FBE4}" destId="{31BBC4F9-8767-4313-A67F-D677434401BD}" srcOrd="2" destOrd="0" presId="urn:microsoft.com/office/officeart/2005/8/layout/hProcess7"/>
    <dgm:cxn modelId="{79B5F757-46AD-4702-8F2A-EDB5929B23BA}" type="presParOf" srcId="{31BBC4F9-8767-4313-A67F-D677434401BD}" destId="{5E5744A4-09B2-4628-90C8-E049C4C2451A}" srcOrd="0" destOrd="0" presId="urn:microsoft.com/office/officeart/2005/8/layout/hProcess7"/>
    <dgm:cxn modelId="{55899201-DD7E-4BE7-99E8-CBC3C1932081}" type="presParOf" srcId="{31BBC4F9-8767-4313-A67F-D677434401BD}" destId="{A51915E2-19A3-4760-A830-2DBDD365A150}" srcOrd="1" destOrd="0" presId="urn:microsoft.com/office/officeart/2005/8/layout/hProcess7"/>
    <dgm:cxn modelId="{764A2127-7683-4140-BCC9-3F0D6C9B9892}" type="presParOf" srcId="{31BBC4F9-8767-4313-A67F-D677434401BD}" destId="{FAB51A2D-7361-427E-8EA3-78EA3013AA41}" srcOrd="2" destOrd="0" presId="urn:microsoft.com/office/officeart/2005/8/layout/hProcess7"/>
    <dgm:cxn modelId="{61F40232-957B-4188-983B-C796A54829D5}" type="presParOf" srcId="{0E21515C-ADC9-4E73-A35A-E1C33449FBE4}" destId="{4820CF1B-E7B7-4BA5-BAD6-B86DC54A54A3}" srcOrd="3" destOrd="0" presId="urn:microsoft.com/office/officeart/2005/8/layout/hProcess7"/>
    <dgm:cxn modelId="{4DEF4E6E-F79C-4D3D-8641-8168475CBA88}" type="presParOf" srcId="{0E21515C-ADC9-4E73-A35A-E1C33449FBE4}" destId="{18C73D47-AFB4-4A57-8CC4-4F026F7A6EF0}" srcOrd="4" destOrd="0" presId="urn:microsoft.com/office/officeart/2005/8/layout/hProcess7"/>
    <dgm:cxn modelId="{0F8B1B72-0408-44E4-8621-272EF18534E9}" type="presParOf" srcId="{18C73D47-AFB4-4A57-8CC4-4F026F7A6EF0}" destId="{C7E9E338-A326-4C8B-8E09-EFF7CD5FF80E}" srcOrd="0" destOrd="0" presId="urn:microsoft.com/office/officeart/2005/8/layout/hProcess7"/>
    <dgm:cxn modelId="{BBF20396-7704-47EB-89A5-44460CA1AA41}" type="presParOf" srcId="{18C73D47-AFB4-4A57-8CC4-4F026F7A6EF0}" destId="{2A18DAAA-3D92-4817-9B81-587EEEABC8EA}" srcOrd="1" destOrd="0" presId="urn:microsoft.com/office/officeart/2005/8/layout/hProcess7"/>
    <dgm:cxn modelId="{8EBD0B91-D44A-46D8-A3DA-5AB844B68217}" type="presParOf" srcId="{18C73D47-AFB4-4A57-8CC4-4F026F7A6EF0}" destId="{47591FAD-9437-4582-87F1-D9DA655B91F3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191CBA-CEAF-4AE4-AA83-753163453482}" type="doc">
      <dgm:prSet loTypeId="urn:microsoft.com/office/officeart/2005/8/layout/radial5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F41CBBB-EF23-445E-924D-1E30DC24E06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Задание </a:t>
          </a:r>
          <a:endParaRPr lang="ru-RU" dirty="0">
            <a:solidFill>
              <a:schemeClr val="tx1"/>
            </a:solidFill>
          </a:endParaRPr>
        </a:p>
      </dgm:t>
    </dgm:pt>
    <dgm:pt modelId="{5F67EE05-D76A-4D24-97E8-FB4FAF5AC77D}" type="parTrans" cxnId="{FAFF9436-0F1F-466D-AF8B-54ED04346F1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E284B42-B5B3-4967-9A11-C38152A41014}" type="sibTrans" cxnId="{FAFF9436-0F1F-466D-AF8B-54ED04346F1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64E1F55-7DA4-428C-B4DA-B26A415BDEB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Предметные </a:t>
          </a:r>
          <a:endParaRPr lang="ru-RU" dirty="0">
            <a:solidFill>
              <a:schemeClr val="tx1"/>
            </a:solidFill>
          </a:endParaRPr>
        </a:p>
      </dgm:t>
    </dgm:pt>
    <dgm:pt modelId="{8E695F31-E628-498B-8342-29E37ED75942}" type="parTrans" cxnId="{47AD5799-7B6E-42BC-800F-DD939859D48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03D5742-8DE2-4770-9A18-5608C9600473}" type="sibTrans" cxnId="{47AD5799-7B6E-42BC-800F-DD939859D48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87BCCCB-A482-4DA1-8443-DCD3AEBC9A4F}">
      <dgm:prSet phldrT="[Текст]"/>
      <dgm:spPr/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Метапредметные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29EECCD5-26D4-4C07-9496-D44DE960AF67}" type="parTrans" cxnId="{AA7885D7-B648-4051-A855-B193C1F7D0E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956163A-7FE5-4F3F-A7B6-7E65323C3E3F}" type="sibTrans" cxnId="{AA7885D7-B648-4051-A855-B193C1F7D0E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AFD1B58-A78D-44FF-98D6-9A5736C4688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Личностные </a:t>
          </a:r>
          <a:endParaRPr lang="ru-RU" dirty="0">
            <a:solidFill>
              <a:schemeClr val="tx1"/>
            </a:solidFill>
          </a:endParaRPr>
        </a:p>
      </dgm:t>
    </dgm:pt>
    <dgm:pt modelId="{1F627013-D2A5-426B-8E8B-8049649A4938}" type="parTrans" cxnId="{5CDF8D79-E1DD-40D6-B8E1-7A4604A90FA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65D6913-F32C-4BDC-A6F6-F619BD518E5A}" type="sibTrans" cxnId="{5CDF8D79-E1DD-40D6-B8E1-7A4604A90FA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5C44CBC-3F23-4DC0-B8A2-172E65F07F0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Функциональная грамотность</a:t>
          </a:r>
          <a:endParaRPr lang="ru-RU" dirty="0">
            <a:solidFill>
              <a:schemeClr val="tx1"/>
            </a:solidFill>
          </a:endParaRPr>
        </a:p>
      </dgm:t>
    </dgm:pt>
    <dgm:pt modelId="{559B9037-6351-4FC2-91DE-F61D12E11EA7}" type="parTrans" cxnId="{697EE204-187D-4647-8839-3E5CE60E7E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5A8BA3B-ACC6-42DE-84B6-8A3522517D88}" type="sibTrans" cxnId="{697EE204-187D-4647-8839-3E5CE60E7E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C38381-59C5-4FE0-92E1-782E9CD6BA0F}" type="pres">
      <dgm:prSet presAssocID="{C9191CBA-CEAF-4AE4-AA83-75316345348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B03271-5C31-49D1-AAC7-31133EE77871}" type="pres">
      <dgm:prSet presAssocID="{5F41CBBB-EF23-445E-924D-1E30DC24E06D}" presName="centerShape" presStyleLbl="node0" presStyleIdx="0" presStyleCnt="1" custScaleX="168560" custScaleY="169453"/>
      <dgm:spPr/>
      <dgm:t>
        <a:bodyPr/>
        <a:lstStyle/>
        <a:p>
          <a:endParaRPr lang="ru-RU"/>
        </a:p>
      </dgm:t>
    </dgm:pt>
    <dgm:pt modelId="{079B82BB-0577-440E-9D35-E344169FCB86}" type="pres">
      <dgm:prSet presAssocID="{8E695F31-E628-498B-8342-29E37ED75942}" presName="parTrans" presStyleLbl="sibTrans2D1" presStyleIdx="0" presStyleCnt="4"/>
      <dgm:spPr/>
      <dgm:t>
        <a:bodyPr/>
        <a:lstStyle/>
        <a:p>
          <a:endParaRPr lang="ru-RU"/>
        </a:p>
      </dgm:t>
    </dgm:pt>
    <dgm:pt modelId="{E4E58C29-907F-4785-ACDF-715C6B517128}" type="pres">
      <dgm:prSet presAssocID="{8E695F31-E628-498B-8342-29E37ED7594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8691199-EEBB-4B7E-AF29-A49951AACD78}" type="pres">
      <dgm:prSet presAssocID="{E64E1F55-7DA4-428C-B4DA-B26A415BDEBA}" presName="node" presStyleLbl="node1" presStyleIdx="0" presStyleCnt="4" custScaleX="234313" custScaleY="94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D1000-905E-4DFD-9590-7343BE76FF69}" type="pres">
      <dgm:prSet presAssocID="{29EECCD5-26D4-4C07-9496-D44DE960AF67}" presName="parTrans" presStyleLbl="sibTrans2D1" presStyleIdx="1" presStyleCnt="4"/>
      <dgm:spPr/>
      <dgm:t>
        <a:bodyPr/>
        <a:lstStyle/>
        <a:p>
          <a:endParaRPr lang="ru-RU"/>
        </a:p>
      </dgm:t>
    </dgm:pt>
    <dgm:pt modelId="{49C933B5-6A82-4E91-A88F-859995B27CB7}" type="pres">
      <dgm:prSet presAssocID="{29EECCD5-26D4-4C07-9496-D44DE960AF6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5DC27B3-F37F-4D8C-8107-159C502F6FB4}" type="pres">
      <dgm:prSet presAssocID="{687BCCCB-A482-4DA1-8443-DCD3AEBC9A4F}" presName="node" presStyleLbl="node1" presStyleIdx="1" presStyleCnt="4" custScaleX="234313" custScaleY="94876" custRadScaleRad="143173" custRadScaleInc="34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A747F7-1637-4BF1-89FB-E3A236B9E04E}" type="pres">
      <dgm:prSet presAssocID="{1F627013-D2A5-426B-8E8B-8049649A493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3C09CC1C-93A3-4F15-99A9-BED8B41FCB88}" type="pres">
      <dgm:prSet presAssocID="{1F627013-D2A5-426B-8E8B-8049649A493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13D82788-66DD-465A-98F4-D0FD6BB54F80}" type="pres">
      <dgm:prSet presAssocID="{DAFD1B58-A78D-44FF-98D6-9A5736C46880}" presName="node" presStyleLbl="node1" presStyleIdx="2" presStyleCnt="4" custScaleX="234313" custScaleY="94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21816-41C4-4181-B187-056982553A18}" type="pres">
      <dgm:prSet presAssocID="{559B9037-6351-4FC2-91DE-F61D12E11EA7}" presName="parTrans" presStyleLbl="sibTrans2D1" presStyleIdx="3" presStyleCnt="4"/>
      <dgm:spPr/>
      <dgm:t>
        <a:bodyPr/>
        <a:lstStyle/>
        <a:p>
          <a:endParaRPr lang="ru-RU"/>
        </a:p>
      </dgm:t>
    </dgm:pt>
    <dgm:pt modelId="{C82983AA-CEBF-49EF-A404-E6D4DDE75F1A}" type="pres">
      <dgm:prSet presAssocID="{559B9037-6351-4FC2-91DE-F61D12E11EA7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74E70AF-263D-40FF-8262-C01B45B9756E}" type="pres">
      <dgm:prSet presAssocID="{B5C44CBC-3F23-4DC0-B8A2-172E65F07F07}" presName="node" presStyleLbl="node1" presStyleIdx="3" presStyleCnt="4" custScaleX="234313" custScaleY="94876" custRadScaleRad="144004" custRadScaleInc="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29EBA2-5D73-4D8E-AC21-DECDABE9F47A}" type="presOf" srcId="{687BCCCB-A482-4DA1-8443-DCD3AEBC9A4F}" destId="{75DC27B3-F37F-4D8C-8107-159C502F6FB4}" srcOrd="0" destOrd="0" presId="urn:microsoft.com/office/officeart/2005/8/layout/radial5"/>
    <dgm:cxn modelId="{66488067-A997-45B5-BECA-F22E3786889D}" type="presOf" srcId="{29EECCD5-26D4-4C07-9496-D44DE960AF67}" destId="{A3AD1000-905E-4DFD-9590-7343BE76FF69}" srcOrd="0" destOrd="0" presId="urn:microsoft.com/office/officeart/2005/8/layout/radial5"/>
    <dgm:cxn modelId="{85E57C11-0392-448F-89CE-50A67C23264B}" type="presOf" srcId="{1F627013-D2A5-426B-8E8B-8049649A4938}" destId="{3C09CC1C-93A3-4F15-99A9-BED8B41FCB88}" srcOrd="1" destOrd="0" presId="urn:microsoft.com/office/officeart/2005/8/layout/radial5"/>
    <dgm:cxn modelId="{8008685E-7B4F-43DA-840A-46E314258E5A}" type="presOf" srcId="{E64E1F55-7DA4-428C-B4DA-B26A415BDEBA}" destId="{58691199-EEBB-4B7E-AF29-A49951AACD78}" srcOrd="0" destOrd="0" presId="urn:microsoft.com/office/officeart/2005/8/layout/radial5"/>
    <dgm:cxn modelId="{C0FCD137-382A-4328-9079-DF976C4BBA1F}" type="presOf" srcId="{559B9037-6351-4FC2-91DE-F61D12E11EA7}" destId="{C82983AA-CEBF-49EF-A404-E6D4DDE75F1A}" srcOrd="1" destOrd="0" presId="urn:microsoft.com/office/officeart/2005/8/layout/radial5"/>
    <dgm:cxn modelId="{AA7885D7-B648-4051-A855-B193C1F7D0EF}" srcId="{5F41CBBB-EF23-445E-924D-1E30DC24E06D}" destId="{687BCCCB-A482-4DA1-8443-DCD3AEBC9A4F}" srcOrd="1" destOrd="0" parTransId="{29EECCD5-26D4-4C07-9496-D44DE960AF67}" sibTransId="{6956163A-7FE5-4F3F-A7B6-7E65323C3E3F}"/>
    <dgm:cxn modelId="{47AD5799-7B6E-42BC-800F-DD939859D48D}" srcId="{5F41CBBB-EF23-445E-924D-1E30DC24E06D}" destId="{E64E1F55-7DA4-428C-B4DA-B26A415BDEBA}" srcOrd="0" destOrd="0" parTransId="{8E695F31-E628-498B-8342-29E37ED75942}" sibTransId="{C03D5742-8DE2-4770-9A18-5608C9600473}"/>
    <dgm:cxn modelId="{8270234D-FE60-4259-B7C4-A59A633B2285}" type="presOf" srcId="{1F627013-D2A5-426B-8E8B-8049649A4938}" destId="{23A747F7-1637-4BF1-89FB-E3A236B9E04E}" srcOrd="0" destOrd="0" presId="urn:microsoft.com/office/officeart/2005/8/layout/radial5"/>
    <dgm:cxn modelId="{4BFEAF28-559E-4DC5-AC09-4637D0C135C9}" type="presOf" srcId="{559B9037-6351-4FC2-91DE-F61D12E11EA7}" destId="{E9221816-41C4-4181-B187-056982553A18}" srcOrd="0" destOrd="0" presId="urn:microsoft.com/office/officeart/2005/8/layout/radial5"/>
    <dgm:cxn modelId="{01C2C625-2DD1-4F21-8757-D4675DC3865D}" type="presOf" srcId="{5F41CBBB-EF23-445E-924D-1E30DC24E06D}" destId="{0DB03271-5C31-49D1-AAC7-31133EE77871}" srcOrd="0" destOrd="0" presId="urn:microsoft.com/office/officeart/2005/8/layout/radial5"/>
    <dgm:cxn modelId="{8A94FC87-18EC-41E2-A6FC-65FE83E875F8}" type="presOf" srcId="{8E695F31-E628-498B-8342-29E37ED75942}" destId="{079B82BB-0577-440E-9D35-E344169FCB86}" srcOrd="0" destOrd="0" presId="urn:microsoft.com/office/officeart/2005/8/layout/radial5"/>
    <dgm:cxn modelId="{292EFD71-E99F-4CAC-9CD7-76C3370A33D5}" type="presOf" srcId="{B5C44CBC-3F23-4DC0-B8A2-172E65F07F07}" destId="{A74E70AF-263D-40FF-8262-C01B45B9756E}" srcOrd="0" destOrd="0" presId="urn:microsoft.com/office/officeart/2005/8/layout/radial5"/>
    <dgm:cxn modelId="{837C99EE-C52C-453E-89FA-1FDD2C2EC284}" type="presOf" srcId="{8E695F31-E628-498B-8342-29E37ED75942}" destId="{E4E58C29-907F-4785-ACDF-715C6B517128}" srcOrd="1" destOrd="0" presId="urn:microsoft.com/office/officeart/2005/8/layout/radial5"/>
    <dgm:cxn modelId="{FAFF9436-0F1F-466D-AF8B-54ED04346F13}" srcId="{C9191CBA-CEAF-4AE4-AA83-753163453482}" destId="{5F41CBBB-EF23-445E-924D-1E30DC24E06D}" srcOrd="0" destOrd="0" parTransId="{5F67EE05-D76A-4D24-97E8-FB4FAF5AC77D}" sibTransId="{BE284B42-B5B3-4967-9A11-C38152A41014}"/>
    <dgm:cxn modelId="{0EDF79DE-8154-45E0-B85F-25CC3741B274}" type="presOf" srcId="{DAFD1B58-A78D-44FF-98D6-9A5736C46880}" destId="{13D82788-66DD-465A-98F4-D0FD6BB54F80}" srcOrd="0" destOrd="0" presId="urn:microsoft.com/office/officeart/2005/8/layout/radial5"/>
    <dgm:cxn modelId="{697EE204-187D-4647-8839-3E5CE60E7EFC}" srcId="{5F41CBBB-EF23-445E-924D-1E30DC24E06D}" destId="{B5C44CBC-3F23-4DC0-B8A2-172E65F07F07}" srcOrd="3" destOrd="0" parTransId="{559B9037-6351-4FC2-91DE-F61D12E11EA7}" sibTransId="{B5A8BA3B-ACC6-42DE-84B6-8A3522517D88}"/>
    <dgm:cxn modelId="{9629748C-5B26-448B-A258-5C38D884BCD7}" type="presOf" srcId="{29EECCD5-26D4-4C07-9496-D44DE960AF67}" destId="{49C933B5-6A82-4E91-A88F-859995B27CB7}" srcOrd="1" destOrd="0" presId="urn:microsoft.com/office/officeart/2005/8/layout/radial5"/>
    <dgm:cxn modelId="{E85F4ECC-2A41-4528-A682-5C9A2364EF03}" type="presOf" srcId="{C9191CBA-CEAF-4AE4-AA83-753163453482}" destId="{85C38381-59C5-4FE0-92E1-782E9CD6BA0F}" srcOrd="0" destOrd="0" presId="urn:microsoft.com/office/officeart/2005/8/layout/radial5"/>
    <dgm:cxn modelId="{5CDF8D79-E1DD-40D6-B8E1-7A4604A90FA0}" srcId="{5F41CBBB-EF23-445E-924D-1E30DC24E06D}" destId="{DAFD1B58-A78D-44FF-98D6-9A5736C46880}" srcOrd="2" destOrd="0" parTransId="{1F627013-D2A5-426B-8E8B-8049649A4938}" sibTransId="{A65D6913-F32C-4BDC-A6F6-F619BD518E5A}"/>
    <dgm:cxn modelId="{4107F198-2E4D-4353-87EF-08470E196E7A}" type="presParOf" srcId="{85C38381-59C5-4FE0-92E1-782E9CD6BA0F}" destId="{0DB03271-5C31-49D1-AAC7-31133EE77871}" srcOrd="0" destOrd="0" presId="urn:microsoft.com/office/officeart/2005/8/layout/radial5"/>
    <dgm:cxn modelId="{18901659-3250-4819-AB7E-7A2522D94444}" type="presParOf" srcId="{85C38381-59C5-4FE0-92E1-782E9CD6BA0F}" destId="{079B82BB-0577-440E-9D35-E344169FCB86}" srcOrd="1" destOrd="0" presId="urn:microsoft.com/office/officeart/2005/8/layout/radial5"/>
    <dgm:cxn modelId="{D0E6A455-C657-4A18-8D48-2B6451A9F178}" type="presParOf" srcId="{079B82BB-0577-440E-9D35-E344169FCB86}" destId="{E4E58C29-907F-4785-ACDF-715C6B517128}" srcOrd="0" destOrd="0" presId="urn:microsoft.com/office/officeart/2005/8/layout/radial5"/>
    <dgm:cxn modelId="{9A303AB9-CEC4-4853-AD16-BA32AB561F56}" type="presParOf" srcId="{85C38381-59C5-4FE0-92E1-782E9CD6BA0F}" destId="{58691199-EEBB-4B7E-AF29-A49951AACD78}" srcOrd="2" destOrd="0" presId="urn:microsoft.com/office/officeart/2005/8/layout/radial5"/>
    <dgm:cxn modelId="{322BC1A3-F9A3-4F5B-B615-014195B63609}" type="presParOf" srcId="{85C38381-59C5-4FE0-92E1-782E9CD6BA0F}" destId="{A3AD1000-905E-4DFD-9590-7343BE76FF69}" srcOrd="3" destOrd="0" presId="urn:microsoft.com/office/officeart/2005/8/layout/radial5"/>
    <dgm:cxn modelId="{3A37587C-1DD2-46DB-9AD3-4C900185D504}" type="presParOf" srcId="{A3AD1000-905E-4DFD-9590-7343BE76FF69}" destId="{49C933B5-6A82-4E91-A88F-859995B27CB7}" srcOrd="0" destOrd="0" presId="urn:microsoft.com/office/officeart/2005/8/layout/radial5"/>
    <dgm:cxn modelId="{02A8BF0E-90D1-47A4-94A2-7F511CE8486C}" type="presParOf" srcId="{85C38381-59C5-4FE0-92E1-782E9CD6BA0F}" destId="{75DC27B3-F37F-4D8C-8107-159C502F6FB4}" srcOrd="4" destOrd="0" presId="urn:microsoft.com/office/officeart/2005/8/layout/radial5"/>
    <dgm:cxn modelId="{9E67A69B-70CF-4439-BEC0-4C4BBDD214F8}" type="presParOf" srcId="{85C38381-59C5-4FE0-92E1-782E9CD6BA0F}" destId="{23A747F7-1637-4BF1-89FB-E3A236B9E04E}" srcOrd="5" destOrd="0" presId="urn:microsoft.com/office/officeart/2005/8/layout/radial5"/>
    <dgm:cxn modelId="{D61AAB32-C20D-4FF7-BB17-576467683190}" type="presParOf" srcId="{23A747F7-1637-4BF1-89FB-E3A236B9E04E}" destId="{3C09CC1C-93A3-4F15-99A9-BED8B41FCB88}" srcOrd="0" destOrd="0" presId="urn:microsoft.com/office/officeart/2005/8/layout/radial5"/>
    <dgm:cxn modelId="{C18DB899-2F38-42E0-85D1-8DCD44EC25EC}" type="presParOf" srcId="{85C38381-59C5-4FE0-92E1-782E9CD6BA0F}" destId="{13D82788-66DD-465A-98F4-D0FD6BB54F80}" srcOrd="6" destOrd="0" presId="urn:microsoft.com/office/officeart/2005/8/layout/radial5"/>
    <dgm:cxn modelId="{595AAB16-BD6E-4D8D-A5FB-CAC8B8D9E147}" type="presParOf" srcId="{85C38381-59C5-4FE0-92E1-782E9CD6BA0F}" destId="{E9221816-41C4-4181-B187-056982553A18}" srcOrd="7" destOrd="0" presId="urn:microsoft.com/office/officeart/2005/8/layout/radial5"/>
    <dgm:cxn modelId="{9C32059A-F1AA-465E-9CBE-6FA59653BC27}" type="presParOf" srcId="{E9221816-41C4-4181-B187-056982553A18}" destId="{C82983AA-CEBF-49EF-A404-E6D4DDE75F1A}" srcOrd="0" destOrd="0" presId="urn:microsoft.com/office/officeart/2005/8/layout/radial5"/>
    <dgm:cxn modelId="{05957FCD-9757-4F39-8D8C-E0A2866FE295}" type="presParOf" srcId="{85C38381-59C5-4FE0-92E1-782E9CD6BA0F}" destId="{A74E70AF-263D-40FF-8262-C01B45B9756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48D55-BA6E-497A-891A-42CCEA485620}">
      <dsp:nvSpPr>
        <dsp:cNvPr id="0" name=""/>
        <dsp:cNvSpPr/>
      </dsp:nvSpPr>
      <dsp:spPr>
        <a:xfrm>
          <a:off x="6223" y="199991"/>
          <a:ext cx="3720001" cy="148800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Тема 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750223" y="199991"/>
        <a:ext cx="2232001" cy="1488000"/>
      </dsp:txXfrm>
    </dsp:sp>
    <dsp:sp modelId="{0F757697-1701-43F5-9477-89F2931E94D3}">
      <dsp:nvSpPr>
        <dsp:cNvPr id="0" name=""/>
        <dsp:cNvSpPr/>
      </dsp:nvSpPr>
      <dsp:spPr>
        <a:xfrm>
          <a:off x="3354223" y="199991"/>
          <a:ext cx="3720001" cy="1488000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Результаты 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4098223" y="199991"/>
        <a:ext cx="2232001" cy="1488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9C8A7-42C5-47EA-AD41-A58E4A68C297}">
      <dsp:nvSpPr>
        <dsp:cNvPr id="0" name=""/>
        <dsp:cNvSpPr/>
      </dsp:nvSpPr>
      <dsp:spPr>
        <a:xfrm>
          <a:off x="1569" y="0"/>
          <a:ext cx="3996936" cy="2695847"/>
        </a:xfrm>
        <a:prstGeom prst="roundRect">
          <a:avLst>
            <a:gd name="adj" fmla="val 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157" rIns="146685" bIns="0" numCol="1" spcCol="1270" anchor="t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>
            <a:solidFill>
              <a:srgbClr val="002060"/>
            </a:solidFill>
          </a:endParaRPr>
        </a:p>
      </dsp:txBody>
      <dsp:txXfrm rot="16200000">
        <a:off x="-704034" y="705604"/>
        <a:ext cx="2210595" cy="799387"/>
      </dsp:txXfrm>
    </dsp:sp>
    <dsp:sp modelId="{2199AE6E-61FA-4925-BB69-AA2BE13C4401}">
      <dsp:nvSpPr>
        <dsp:cNvPr id="0" name=""/>
        <dsp:cNvSpPr/>
      </dsp:nvSpPr>
      <dsp:spPr>
        <a:xfrm>
          <a:off x="800956" y="0"/>
          <a:ext cx="2977717" cy="269584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8308" rIns="0" bIns="0" numCol="1" spcCol="1270" anchor="t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smtClean="0">
              <a:solidFill>
                <a:srgbClr val="002060"/>
              </a:solidFill>
            </a:rPr>
            <a:t>Результат </a:t>
          </a:r>
          <a:endParaRPr lang="ru-RU" sz="5200" kern="1200" dirty="0">
            <a:solidFill>
              <a:srgbClr val="002060"/>
            </a:solidFill>
          </a:endParaRPr>
        </a:p>
      </dsp:txBody>
      <dsp:txXfrm>
        <a:off x="800956" y="0"/>
        <a:ext cx="2977717" cy="2695847"/>
      </dsp:txXfrm>
    </dsp:sp>
    <dsp:sp modelId="{C7E9E338-A326-4C8B-8E09-EFF7CD5FF80E}">
      <dsp:nvSpPr>
        <dsp:cNvPr id="0" name=""/>
        <dsp:cNvSpPr/>
      </dsp:nvSpPr>
      <dsp:spPr>
        <a:xfrm>
          <a:off x="4138398" y="0"/>
          <a:ext cx="3996936" cy="2695847"/>
        </a:xfrm>
        <a:prstGeom prst="roundRect">
          <a:avLst>
            <a:gd name="adj" fmla="val 5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157" rIns="146685" bIns="0" numCol="1" spcCol="1270" anchor="t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>
            <a:solidFill>
              <a:srgbClr val="002060"/>
            </a:solidFill>
          </a:endParaRPr>
        </a:p>
      </dsp:txBody>
      <dsp:txXfrm rot="16200000">
        <a:off x="3432794" y="705604"/>
        <a:ext cx="2210595" cy="799387"/>
      </dsp:txXfrm>
    </dsp:sp>
    <dsp:sp modelId="{A51915E2-19A3-4760-A830-2DBDD365A150}">
      <dsp:nvSpPr>
        <dsp:cNvPr id="0" name=""/>
        <dsp:cNvSpPr/>
      </dsp:nvSpPr>
      <dsp:spPr>
        <a:xfrm rot="5400000">
          <a:off x="3960224" y="2012075"/>
          <a:ext cx="396316" cy="59954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591FAD-9437-4582-87F1-D9DA655B91F3}">
      <dsp:nvSpPr>
        <dsp:cNvPr id="0" name=""/>
        <dsp:cNvSpPr/>
      </dsp:nvSpPr>
      <dsp:spPr>
        <a:xfrm>
          <a:off x="4937785" y="0"/>
          <a:ext cx="2977717" cy="269584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8308" rIns="0" bIns="0" numCol="1" spcCol="1270" anchor="t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smtClean="0">
              <a:solidFill>
                <a:srgbClr val="002060"/>
              </a:solidFill>
            </a:rPr>
            <a:t>Задание </a:t>
          </a:r>
          <a:endParaRPr lang="ru-RU" sz="5200" kern="1200" dirty="0">
            <a:solidFill>
              <a:srgbClr val="002060"/>
            </a:solidFill>
          </a:endParaRPr>
        </a:p>
      </dsp:txBody>
      <dsp:txXfrm>
        <a:off x="4937785" y="0"/>
        <a:ext cx="2977717" cy="26958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B03271-5C31-49D1-AAC7-31133EE77871}">
      <dsp:nvSpPr>
        <dsp:cNvPr id="0" name=""/>
        <dsp:cNvSpPr/>
      </dsp:nvSpPr>
      <dsp:spPr>
        <a:xfrm>
          <a:off x="3309833" y="1584175"/>
          <a:ext cx="2021292" cy="20320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1"/>
              </a:solidFill>
            </a:rPr>
            <a:t>Задание </a:t>
          </a:r>
          <a:endParaRPr lang="ru-RU" sz="2900" kern="1200" dirty="0">
            <a:solidFill>
              <a:schemeClr val="tx1"/>
            </a:solidFill>
          </a:endParaRPr>
        </a:p>
      </dsp:txBody>
      <dsp:txXfrm>
        <a:off x="3605844" y="1881755"/>
        <a:ext cx="1429270" cy="1436840"/>
      </dsp:txXfrm>
    </dsp:sp>
    <dsp:sp modelId="{079B82BB-0577-440E-9D35-E344169FCB86}">
      <dsp:nvSpPr>
        <dsp:cNvPr id="0" name=""/>
        <dsp:cNvSpPr/>
      </dsp:nvSpPr>
      <dsp:spPr>
        <a:xfrm rot="16200000">
          <a:off x="4292999" y="1330025"/>
          <a:ext cx="54960" cy="407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chemeClr val="tx1"/>
            </a:solidFill>
          </a:endParaRPr>
        </a:p>
      </dsp:txBody>
      <dsp:txXfrm>
        <a:off x="4301243" y="1419811"/>
        <a:ext cx="38472" cy="244628"/>
      </dsp:txXfrm>
    </dsp:sp>
    <dsp:sp modelId="{58691199-EEBB-4B7E-AF29-A49951AACD78}">
      <dsp:nvSpPr>
        <dsp:cNvPr id="0" name=""/>
        <dsp:cNvSpPr/>
      </dsp:nvSpPr>
      <dsp:spPr>
        <a:xfrm>
          <a:off x="2564372" y="58341"/>
          <a:ext cx="3512214" cy="142213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Предметные 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3078724" y="266608"/>
        <a:ext cx="2483510" cy="1005601"/>
      </dsp:txXfrm>
    </dsp:sp>
    <dsp:sp modelId="{A3AD1000-905E-4DFD-9590-7343BE76FF69}">
      <dsp:nvSpPr>
        <dsp:cNvPr id="0" name=""/>
        <dsp:cNvSpPr/>
      </dsp:nvSpPr>
      <dsp:spPr>
        <a:xfrm rot="10895012">
          <a:off x="5182284" y="2421594"/>
          <a:ext cx="104937" cy="407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chemeClr val="tx1"/>
            </a:solidFill>
          </a:endParaRPr>
        </a:p>
      </dsp:txBody>
      <dsp:txXfrm rot="10800000">
        <a:off x="5213759" y="2503571"/>
        <a:ext cx="73456" cy="244628"/>
      </dsp:txXfrm>
    </dsp:sp>
    <dsp:sp modelId="{75DC27B3-F37F-4D8C-8107-159C502F6FB4}">
      <dsp:nvSpPr>
        <dsp:cNvPr id="0" name=""/>
        <dsp:cNvSpPr/>
      </dsp:nvSpPr>
      <dsp:spPr>
        <a:xfrm>
          <a:off x="5128745" y="1959999"/>
          <a:ext cx="3512214" cy="1422135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>
              <a:solidFill>
                <a:schemeClr val="tx1"/>
              </a:solidFill>
            </a:rPr>
            <a:t>Метапредметные</a:t>
          </a:r>
          <a:r>
            <a:rPr lang="ru-RU" sz="2500" kern="1200" dirty="0" smtClean="0">
              <a:solidFill>
                <a:schemeClr val="tx1"/>
              </a:solidFill>
            </a:rPr>
            <a:t> 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5643097" y="2168266"/>
        <a:ext cx="2483510" cy="1005601"/>
      </dsp:txXfrm>
    </dsp:sp>
    <dsp:sp modelId="{23A747F7-1637-4BF1-89FB-E3A236B9E04E}">
      <dsp:nvSpPr>
        <dsp:cNvPr id="0" name=""/>
        <dsp:cNvSpPr/>
      </dsp:nvSpPr>
      <dsp:spPr>
        <a:xfrm rot="5400000">
          <a:off x="4292999" y="3462614"/>
          <a:ext cx="54960" cy="407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chemeClr val="tx1"/>
            </a:solidFill>
          </a:endParaRPr>
        </a:p>
      </dsp:txBody>
      <dsp:txXfrm>
        <a:off x="4301243" y="3535912"/>
        <a:ext cx="38472" cy="244628"/>
      </dsp:txXfrm>
    </dsp:sp>
    <dsp:sp modelId="{13D82788-66DD-465A-98F4-D0FD6BB54F80}">
      <dsp:nvSpPr>
        <dsp:cNvPr id="0" name=""/>
        <dsp:cNvSpPr/>
      </dsp:nvSpPr>
      <dsp:spPr>
        <a:xfrm>
          <a:off x="2564372" y="3719874"/>
          <a:ext cx="3512214" cy="1422135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Личностные 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3078724" y="3928141"/>
        <a:ext cx="2483510" cy="1005601"/>
      </dsp:txXfrm>
    </dsp:sp>
    <dsp:sp modelId="{E9221816-41C4-4181-B187-056982553A18}">
      <dsp:nvSpPr>
        <dsp:cNvPr id="0" name=""/>
        <dsp:cNvSpPr/>
      </dsp:nvSpPr>
      <dsp:spPr>
        <a:xfrm rot="1499">
          <a:off x="3354357" y="2395922"/>
          <a:ext cx="107261" cy="407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chemeClr val="tx1"/>
            </a:solidFill>
          </a:endParaRPr>
        </a:p>
      </dsp:txBody>
      <dsp:txXfrm>
        <a:off x="3354357" y="2477457"/>
        <a:ext cx="75083" cy="244628"/>
      </dsp:txXfrm>
    </dsp:sp>
    <dsp:sp modelId="{A74E70AF-263D-40FF-8262-C01B45B9756E}">
      <dsp:nvSpPr>
        <dsp:cNvPr id="0" name=""/>
        <dsp:cNvSpPr/>
      </dsp:nvSpPr>
      <dsp:spPr>
        <a:xfrm>
          <a:off x="0" y="1887990"/>
          <a:ext cx="3512214" cy="142213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Функциональная грамотность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514352" y="2096257"/>
        <a:ext cx="2483510" cy="1005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02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0251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3425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891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91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74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342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92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892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83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17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1563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405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760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14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796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92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641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8577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170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923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833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070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89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7016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346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636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07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5234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91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55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383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3872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505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704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319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9383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6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7722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695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9853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850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147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5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5273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5492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48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81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82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7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1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Разъезженская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Практико-ориентированный </a:t>
            </a:r>
            <a:r>
              <a:rPr lang="ru-RU" sz="36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семинар</a:t>
            </a:r>
            <a:endParaRPr lang="ru-RU" sz="36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lvl="0" indent="0" algn="ctr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«Проектирование современного урока»</a:t>
            </a:r>
          </a:p>
          <a:p>
            <a:pPr marL="0" lvl="0" indent="0" algn="ctr">
              <a:lnSpc>
                <a:spcPct val="115000"/>
              </a:lnSpc>
              <a:buNone/>
            </a:pPr>
            <a:endParaRPr lang="ru-RU" sz="3600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Афанасьева Наталья Евгеньевна, </a:t>
            </a: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математики, </a:t>
            </a: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РМО учителей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математики, 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методист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РМА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Кузнецова Татьяна Витальевна,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русского языка и литературы,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методист РМА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9312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Подготовить </a:t>
            </a:r>
            <a:r>
              <a:rPr lang="ru-RU" b="1" dirty="0">
                <a:latin typeface="Times New Roman"/>
                <a:ea typeface="Times New Roman"/>
              </a:rPr>
              <a:t>оборудование и материалы для урока.</a:t>
            </a:r>
            <a:r>
              <a:rPr lang="ru-RU" dirty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  <a:tabLst>
                <a:tab pos="448945" algn="l"/>
              </a:tabLst>
            </a:pPr>
            <a:r>
              <a:rPr lang="ru-RU" dirty="0">
                <a:latin typeface="Times New Roman"/>
                <a:ea typeface="Times New Roman"/>
              </a:rPr>
              <a:t>Составить список необходимых материалов, учебно-наглядных пособий, приборов и т. 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09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6.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+mn-cs"/>
              </a:rPr>
              <a:t>Тема урока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6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7.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Место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урока в теме и в программе по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предмету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4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8.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Ключевая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идея урока в формате проблемного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вопроса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62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9.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Цель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(прописанная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через результат): к концу урока каждый ученик будет: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</a:rPr>
              <a:t>знать</a:t>
            </a:r>
            <a:r>
              <a:rPr lang="ru-RU" dirty="0" smtClean="0">
                <a:latin typeface="Times New Roman"/>
                <a:ea typeface="Times New Roman"/>
              </a:rPr>
              <a:t>: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5850890" algn="r"/>
              </a:tabLst>
            </a:pPr>
            <a:endParaRPr lang="ru-RU" sz="3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</a:rPr>
              <a:t>уметь (сможет продемонстрировать):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96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13010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10.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Инструменты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и критерии/показатели/индикаторы оценки достижения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запланированных результатов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8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11.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Организационно-педагогические 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Times New Roman"/>
              </a:rPr>
              <a:t>условия проведения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урока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7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Перечень дидактических </a:t>
            </a:r>
            <a:r>
              <a:rPr lang="ru-RU" sz="36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материалов.</a:t>
            </a:r>
          </a:p>
          <a:p>
            <a:pPr marL="0" indent="0">
              <a:buNone/>
            </a:pPr>
            <a:endParaRPr lang="ru-RU" sz="3600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13. </a:t>
            </a:r>
            <a:r>
              <a:rPr lang="ru-RU" sz="3600" dirty="0">
                <a:latin typeface="Times New Roman"/>
                <a:ea typeface="Times New Roman"/>
              </a:rPr>
              <a:t>Оснащение </a:t>
            </a:r>
            <a:r>
              <a:rPr lang="ru-RU" sz="3600" dirty="0" smtClean="0">
                <a:latin typeface="Times New Roman"/>
                <a:ea typeface="Times New Roman"/>
              </a:rPr>
              <a:t>урока.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53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812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621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 системно-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урок?»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 мин).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Просмотр и обсуждение  конкурсного  урока географии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Каблукова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Е.И.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Что? Зачем? Как?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Формат описания урока (работа в группах)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мин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Выступление групп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 мин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Рефлексия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Представление педагогами результатов для </a:t>
            </a:r>
            <a:r>
              <a:rPr lang="ru-RU" sz="2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ттестации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861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259631" y="-1143000"/>
            <a:ext cx="6624737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451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Что? </a:t>
            </a:r>
            <a:r>
              <a:rPr lang="ru-RU" dirty="0"/>
              <a:t>Зачем? Как?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1296144"/>
          </a:xfrm>
        </p:spPr>
        <p:txBody>
          <a:bodyPr/>
          <a:lstStyle/>
          <a:p>
            <a:r>
              <a:rPr lang="ru-RU" sz="3200" b="1" dirty="0" smtClean="0"/>
              <a:t>Изучая вашу тему, какие результаты вы должны достичь?</a:t>
            </a:r>
          </a:p>
          <a:p>
            <a:endParaRPr lang="ru-RU" sz="3200" b="1" dirty="0"/>
          </a:p>
          <a:p>
            <a:endParaRPr lang="ru-RU" sz="32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61918748"/>
              </p:ext>
            </p:extLst>
          </p:nvPr>
        </p:nvGraphicFramePr>
        <p:xfrm>
          <a:off x="1043608" y="3501008"/>
          <a:ext cx="7080448" cy="1887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87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Что? </a:t>
            </a:r>
            <a:r>
              <a:rPr lang="ru-RU" dirty="0" smtClean="0"/>
              <a:t>Зачем? Как?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80727"/>
          </a:xfrm>
        </p:spPr>
        <p:txBody>
          <a:bodyPr/>
          <a:lstStyle/>
          <a:p>
            <a:r>
              <a:rPr lang="ru-RU" sz="4000" b="1" dirty="0" smtClean="0"/>
              <a:t>Что будем делать дальше, что бы достичь этот результат?</a:t>
            </a:r>
            <a:endParaRPr lang="ru-RU" sz="4000" b="1" dirty="0"/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924944"/>
            <a:ext cx="8229600" cy="79208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Подбирать задания: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03228743"/>
              </p:ext>
            </p:extLst>
          </p:nvPr>
        </p:nvGraphicFramePr>
        <p:xfrm>
          <a:off x="395536" y="3645024"/>
          <a:ext cx="8136904" cy="2695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891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Что? </a:t>
            </a:r>
            <a:r>
              <a:rPr lang="ru-RU" dirty="0">
                <a:solidFill>
                  <a:srgbClr val="FF0000"/>
                </a:solidFill>
              </a:rPr>
              <a:t>Зачем? </a:t>
            </a:r>
            <a:r>
              <a:rPr lang="ru-RU" dirty="0"/>
              <a:t>Как?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93360837"/>
              </p:ext>
            </p:extLst>
          </p:nvPr>
        </p:nvGraphicFramePr>
        <p:xfrm>
          <a:off x="251520" y="1397000"/>
          <a:ext cx="864096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068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Что? Зачем? </a:t>
            </a:r>
            <a:r>
              <a:rPr lang="ru-RU" dirty="0" smtClean="0">
                <a:solidFill>
                  <a:srgbClr val="FF0000"/>
                </a:solidFill>
              </a:rPr>
              <a:t>Как?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1684784"/>
          </a:xfrm>
        </p:spPr>
        <p:txBody>
          <a:bodyPr/>
          <a:lstStyle/>
          <a:p>
            <a:r>
              <a:rPr lang="ru-RU" sz="4000" b="1" dirty="0" smtClean="0"/>
              <a:t>Как будем достигать этот </a:t>
            </a:r>
          </a:p>
          <a:p>
            <a:r>
              <a:rPr lang="ru-RU" sz="4000" b="1" dirty="0" smtClean="0"/>
              <a:t>результат и выполнять </a:t>
            </a:r>
          </a:p>
          <a:p>
            <a:r>
              <a:rPr lang="ru-RU" sz="4000" b="1" dirty="0" smtClean="0"/>
              <a:t>задания?</a:t>
            </a:r>
            <a:endParaRPr lang="ru-RU" sz="4000" b="1" dirty="0"/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3789040"/>
            <a:ext cx="8229600" cy="2520280"/>
          </a:xfrm>
        </p:spPr>
        <p:txBody>
          <a:bodyPr/>
          <a:lstStyle/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Методы и приёмы? 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Формы? </a:t>
            </a:r>
            <a:endParaRPr lang="ru-RU" sz="40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3300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Times New Roman"/>
              </a:rPr>
              <a:t>Продумать "изюминку" урока.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>
                <a:latin typeface="Times New Roman"/>
                <a:ea typeface="Times New Roman"/>
              </a:rPr>
              <a:t>Каждый урок должен содержать что-то, что вызовет удивление, изумление, восторг учеников - одним словом, то, что они будут помнить, когда все забудут.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4939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SimSun"/>
              </a:rPr>
              <a:t>Определить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SimSun"/>
              </a:rPr>
              <a:t>способ оценки результатов урока и рефлексии учащимися хода урока и результатов собственной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SimSun"/>
              </a:rPr>
              <a:t>деятельности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Спланировать оценивание на уроке и после него, оценивание содержания и деятельности учащихся на уроке, для чего подумать:</a:t>
            </a:r>
          </a:p>
          <a:p>
            <a:pPr lvl="0" algn="just">
              <a:buFont typeface="Symbol"/>
              <a:buChar char=""/>
              <a:tabLst>
                <a:tab pos="228600" algn="l"/>
              </a:tabLst>
            </a:pPr>
            <a:r>
              <a:rPr lang="ru-RU" dirty="0">
                <a:latin typeface="Times New Roman"/>
                <a:ea typeface="Times New Roman"/>
              </a:rPr>
              <a:t>что оценивать;</a:t>
            </a:r>
          </a:p>
          <a:p>
            <a:pPr lvl="0" algn="just">
              <a:buFont typeface="Symbol"/>
              <a:buChar char=""/>
              <a:tabLst>
                <a:tab pos="228600" algn="l"/>
              </a:tabLst>
            </a:pPr>
            <a:r>
              <a:rPr lang="ru-RU" dirty="0">
                <a:latin typeface="Times New Roman"/>
                <a:ea typeface="Times New Roman"/>
              </a:rPr>
              <a:t>как оценивать;</a:t>
            </a:r>
          </a:p>
          <a:p>
            <a:pPr lvl="0" algn="just">
              <a:buFont typeface="Symbol"/>
              <a:buChar char=""/>
              <a:tabLst>
                <a:tab pos="228600" algn="l"/>
              </a:tabLst>
            </a:pPr>
            <a:r>
              <a:rPr lang="ru-RU" dirty="0">
                <a:latin typeface="Times New Roman"/>
                <a:ea typeface="Times New Roman"/>
              </a:rPr>
              <a:t>как использовать результаты оценивания.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74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378</Words>
  <Application>Microsoft Office PowerPoint</Application>
  <PresentationFormat>Экран (4:3)</PresentationFormat>
  <Paragraphs>70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Тема Office</vt:lpstr>
      <vt:lpstr>Office Theme</vt:lpstr>
      <vt:lpstr>1_Тема Office</vt:lpstr>
      <vt:lpstr>2_Тема Office</vt:lpstr>
      <vt:lpstr>3_Тема Office</vt:lpstr>
      <vt:lpstr>4_Тема Office</vt:lpstr>
      <vt:lpstr>Муниципальное бюджетное общеобразовательное учреждение «Разъезженская СШ»</vt:lpstr>
      <vt:lpstr>План работы</vt:lpstr>
      <vt:lpstr>Презентация PowerPoint</vt:lpstr>
      <vt:lpstr>Что? Зачем? Как?</vt:lpstr>
      <vt:lpstr>Что? Зачем? Как?</vt:lpstr>
      <vt:lpstr>Что? Зачем? Как?</vt:lpstr>
      <vt:lpstr>Что? Зачем? Как?</vt:lpstr>
      <vt:lpstr>Продумать "изюминку" урока.</vt:lpstr>
      <vt:lpstr>Определить способ оценки результатов урока и рефлексии учащимися хода урока и результатов собственной деятельности</vt:lpstr>
      <vt:lpstr>Подготовить оборудование и материалы для урока. </vt:lpstr>
      <vt:lpstr>6. Тема урока </vt:lpstr>
      <vt:lpstr>7. Место урока в теме и в программе по предмету  </vt:lpstr>
      <vt:lpstr>8. Ключевая идея урока в формате проблемного вопроса  </vt:lpstr>
      <vt:lpstr>9. Цель  (прописанная через результат): к концу урока каждый ученик будет:</vt:lpstr>
      <vt:lpstr>10. Инструменты и критерии/показатели/индикаторы оценки достижения запланированных результатов  </vt:lpstr>
      <vt:lpstr>11. Организационно-педагогические условия проведения урока  </vt:lpstr>
      <vt:lpstr>Презентация PowerPoint</vt:lpstr>
      <vt:lpstr>Работа в группах</vt:lpstr>
      <vt:lpstr>Аттестация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Формат описания урока </dc:title>
  <dc:creator>Наталья</dc:creator>
  <cp:lastModifiedBy>Наталья</cp:lastModifiedBy>
  <cp:revision>17</cp:revision>
  <dcterms:created xsi:type="dcterms:W3CDTF">2022-04-29T00:10:27Z</dcterms:created>
  <dcterms:modified xsi:type="dcterms:W3CDTF">2023-10-07T08:20:01Z</dcterms:modified>
</cp:coreProperties>
</file>