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7" r:id="rId1"/>
  </p:sldMasterIdLst>
  <p:notesMasterIdLst>
    <p:notesMasterId r:id="rId22"/>
  </p:notesMasterIdLst>
  <p:sldIdLst>
    <p:sldId id="256" r:id="rId2"/>
    <p:sldId id="259" r:id="rId3"/>
    <p:sldId id="260" r:id="rId4"/>
    <p:sldId id="257" r:id="rId5"/>
    <p:sldId id="258" r:id="rId6"/>
    <p:sldId id="266" r:id="rId7"/>
    <p:sldId id="261" r:id="rId8"/>
    <p:sldId id="262" r:id="rId9"/>
    <p:sldId id="263" r:id="rId10"/>
    <p:sldId id="264" r:id="rId11"/>
    <p:sldId id="265" r:id="rId12"/>
    <p:sldId id="268" r:id="rId13"/>
    <p:sldId id="269" r:id="rId14"/>
    <p:sldId id="267" r:id="rId15"/>
    <p:sldId id="270" r:id="rId16"/>
    <p:sldId id="271" r:id="rId17"/>
    <p:sldId id="272" r:id="rId18"/>
    <p:sldId id="273" r:id="rId19"/>
    <p:sldId id="274" r:id="rId20"/>
    <p:sldId id="275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821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99839F-6B74-46E3-A5C5-31823D7E4C51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2D8BE7-A587-4D93-A20A-3A51F8A969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12102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3504" y="770467"/>
            <a:ext cx="10782300" cy="33528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8800" spc="-120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67512" y="4206876"/>
            <a:ext cx="9228201" cy="1645920"/>
          </a:xfrm>
        </p:spPr>
        <p:txBody>
          <a:bodyPr>
            <a:normAutofit/>
          </a:bodyPr>
          <a:lstStyle>
            <a:lvl1pPr marL="0" indent="0" algn="l">
              <a:buNone/>
              <a:defRPr sz="32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7E980A52-A272-4950-80B5-F3FF645BB3DA}" type="datetime1">
              <a:rPr lang="ru-RU" smtClean="0"/>
              <a:t>17.03.2024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054908CA-A020-40BB-8B74-ABD3F91611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2974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0E652-46BC-437D-B70E-8CC7AB12A7CA}" type="datetime1">
              <a:rPr lang="ru-RU" smtClean="0"/>
              <a:t>17.03.2024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908CA-A020-40BB-8B74-ABD3F91611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0261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43950" y="695325"/>
            <a:ext cx="2628900" cy="4800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1525" y="714375"/>
            <a:ext cx="7734300" cy="54006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35387-D9F9-4FC2-9221-62B2B90B11E8}" type="datetime1">
              <a:rPr lang="ru-RU" smtClean="0"/>
              <a:t>17.03.2024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908CA-A020-40BB-8B74-ABD3F91611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99163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BC0B5-9BC0-43C3-AA55-502DA8F3956B}" type="datetime1">
              <a:rPr lang="ru-RU" smtClean="0"/>
              <a:t>17.03.2024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908CA-A020-40BB-8B74-ABD3F91611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55484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3504" y="767419"/>
            <a:ext cx="10780776" cy="3355848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8800" b="0" baseline="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7512" y="4204209"/>
            <a:ext cx="9226296" cy="1645920"/>
          </a:xfrm>
        </p:spPr>
        <p:txBody>
          <a:bodyPr anchor="t">
            <a:normAutofit/>
          </a:bodyPr>
          <a:lstStyle>
            <a:lvl1pPr marL="0" indent="0">
              <a:buNone/>
              <a:defRPr sz="32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F174C-09BD-4FD0-A0C6-2ACEBBB57D16}" type="datetime1">
              <a:rPr lang="ru-RU" smtClean="0"/>
              <a:t>17.03.2024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908CA-A020-40BB-8B74-ABD3F91611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552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6656" y="1998134"/>
            <a:ext cx="4663440" cy="376732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11330" y="1998134"/>
            <a:ext cx="4663440" cy="376732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63E9C-BC2D-433A-9AB9-BD66CB32BC70}" type="datetime1">
              <a:rPr lang="ru-RU" smtClean="0"/>
              <a:t>17.03.2024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908CA-A020-40BB-8B74-ABD3F91611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2904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40467"/>
            <a:ext cx="4663440" cy="723400"/>
          </a:xfrm>
        </p:spPr>
        <p:txBody>
          <a:bodyPr anchor="ctr">
            <a:normAutofit/>
          </a:bodyPr>
          <a:lstStyle>
            <a:lvl1pPr marL="0" indent="0">
              <a:buNone/>
              <a:defRPr sz="220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6656" y="2753084"/>
            <a:ext cx="4663440" cy="320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07608" y="2038435"/>
            <a:ext cx="4663440" cy="722376"/>
          </a:xfrm>
        </p:spPr>
        <p:txBody>
          <a:bodyPr anchor="ctr">
            <a:normAutofit/>
          </a:bodyPr>
          <a:lstStyle>
            <a:lvl1pPr marL="0" indent="0">
              <a:buNone/>
              <a:defRPr sz="220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07608" y="2750990"/>
            <a:ext cx="4663440" cy="320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434DF-0922-45C6-B9A6-3C1C88D34D17}" type="datetime1">
              <a:rPr lang="ru-RU" smtClean="0"/>
              <a:t>17.03.2024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908CA-A020-40BB-8B74-ABD3F91611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18259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C3710-2240-4FDA-A5D1-2B58E2DB3250}" type="datetime1">
              <a:rPr lang="ru-RU" smtClean="0"/>
              <a:t>17.03.2024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908CA-A020-40BB-8B74-ABD3F91611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99559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66516-BBBD-4803-8705-535A54B3DBAD}" type="datetime1">
              <a:rPr lang="ru-RU" smtClean="0"/>
              <a:t>17.03.2024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908CA-A020-40BB-8B74-ABD3F91611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44537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00" y="0"/>
            <a:ext cx="457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8261404" y="542282"/>
            <a:ext cx="3383280" cy="1920240"/>
          </a:xfrm>
        </p:spPr>
        <p:txBody>
          <a:bodyPr anchor="b">
            <a:noAutofit/>
          </a:bodyPr>
          <a:lstStyle>
            <a:lvl1pPr>
              <a:lnSpc>
                <a:spcPct val="85000"/>
              </a:lnSpc>
              <a:defRPr sz="40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762000"/>
            <a:ext cx="60960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75982" y="2511813"/>
            <a:ext cx="3398520" cy="3126987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36D17-4C28-48F7-87DE-AB34E4054765}" type="datetime1">
              <a:rPr lang="ru-RU" smtClean="0"/>
              <a:t>17.03.2024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0000"/>
                  </a:srgbClr>
                </a:solidFill>
              </a:defRPr>
            </a:lvl1pPr>
          </a:lstStyle>
          <a:p>
            <a:fld id="{054908CA-A020-40BB-8B74-ABD3F91611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63713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9224" y="5418667"/>
            <a:ext cx="10780776" cy="613283"/>
          </a:xfrm>
        </p:spPr>
        <p:txBody>
          <a:bodyPr anchor="b">
            <a:normAutofit/>
          </a:bodyPr>
          <a:lstStyle>
            <a:lvl1pPr>
              <a:defRPr sz="32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2192000" cy="5330952"/>
          </a:xfrm>
          <a:solidFill>
            <a:schemeClr val="accent1">
              <a:lumMod val="40000"/>
              <a:lumOff val="60000"/>
            </a:schemeClr>
          </a:solidFill>
        </p:spPr>
        <p:txBody>
          <a:bodyPr anchor="t"/>
          <a:lstStyle>
            <a:lvl1pPr marL="0" indent="0" algn="ctr">
              <a:spcBef>
                <a:spcPts val="800"/>
              </a:spcBef>
              <a:buNone/>
              <a:defRPr sz="3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656" y="5909735"/>
            <a:ext cx="9229344" cy="5334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4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38F10812-ED08-4B0D-A67D-A54A94F4C4D5}" type="datetime1">
              <a:rPr lang="ru-RU" smtClean="0"/>
              <a:t>17.03.2024</a:t>
            </a:fld>
            <a:endParaRPr lang="ru-RU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054908CA-A020-40BB-8B74-ABD3F91611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34992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57224" y="499533"/>
            <a:ext cx="10772775" cy="16581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11680"/>
            <a:ext cx="10753725" cy="37661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5800" y="6412447"/>
            <a:ext cx="41148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fld id="{D3BB00E8-7CB6-45F2-A3C5-FEFDCE4BF7BD}" type="datetime1">
              <a:rPr lang="ru-RU" smtClean="0"/>
              <a:t>17.03.2024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554697"/>
            <a:ext cx="50292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 cap="all" baseline="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926" y="5876412"/>
            <a:ext cx="2926080" cy="139703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300" b="0">
                <a:ln>
                  <a:noFill/>
                </a:ln>
                <a:solidFill>
                  <a:schemeClr val="accent1">
                    <a:alpha val="25000"/>
                  </a:schemeClr>
                </a:solidFill>
                <a:latin typeface="+mj-lt"/>
              </a:defRPr>
            </a:lvl1pPr>
          </a:lstStyle>
          <a:p>
            <a:fld id="{054908CA-A020-40BB-8B74-ABD3F91611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55461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hf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5400" kern="1200" spc="-12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85000"/>
        </a:lnSpc>
        <a:spcBef>
          <a:spcPts val="13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347472" indent="-3429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548640" indent="-54864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000" i="1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822960" indent="-82296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097280" indent="-109728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2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4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16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18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983" y="243193"/>
            <a:ext cx="4777238" cy="64008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9745" y="1128410"/>
            <a:ext cx="6494867" cy="2276271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Литературное чтение 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класс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40484" y="4737370"/>
            <a:ext cx="6556443" cy="1115426"/>
          </a:xfrm>
        </p:spPr>
        <p:txBody>
          <a:bodyPr/>
          <a:lstStyle/>
          <a:p>
            <a:pPr algn="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 студентка ОЗО ПНК-3</a:t>
            </a:r>
          </a:p>
          <a:p>
            <a:pPr algn="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Щербакова Екатерина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39964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Иван </a:t>
            </a:r>
            <a:r>
              <a:rPr lang="ru-RU" sz="6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Саввич</a:t>
            </a: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Никитин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98068" y="1612094"/>
            <a:ext cx="3774331" cy="5011560"/>
          </a:xfrm>
          <a:prstGeom prst="rect">
            <a:avLst/>
          </a:prstGeo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908CA-A020-40BB-8B74-ABD3F91611F0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12968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7224" y="499533"/>
            <a:ext cx="10772775" cy="1115258"/>
          </a:xfrm>
        </p:spPr>
        <p:txBody>
          <a:bodyPr>
            <a:normAutofit/>
          </a:bodyPr>
          <a:lstStyle/>
          <a:p>
            <a:pPr algn="ctr"/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Словарно-лексическая работа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295728"/>
            <a:ext cx="10973181" cy="4153710"/>
          </a:xfrm>
        </p:spPr>
        <p:txBody>
          <a:bodyPr>
            <a:normAutofit/>
          </a:bodyPr>
          <a:lstStyle/>
          <a:p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ПОУТР</a:t>
            </a: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ВЧЕРА    ДОЖДЬ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ЛДЕНЬ  ДОЖДЬ  ПЕРЕСТАЛ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НЕТ 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НИГДЕ   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ОБЛАЧК</a:t>
            </a: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НАШЕЙ 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Р</a:t>
            </a: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   СВЯТОЙ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908CA-A020-40BB-8B74-ABD3F91611F0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97777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Синонимы: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6656" y="2334638"/>
            <a:ext cx="10753725" cy="3852153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sz="5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сумрачный</a:t>
            </a:r>
            <a:r>
              <a:rPr lang="ru-RU" sz="5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5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тёмный</a:t>
            </a:r>
          </a:p>
          <a:p>
            <a:pPr marL="0" indent="0" algn="ctr">
              <a:buNone/>
            </a:pPr>
            <a:r>
              <a:rPr lang="ru-RU" sz="5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хмельной</a:t>
            </a:r>
            <a:r>
              <a:rPr lang="ru-RU" sz="5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пьяный</a:t>
            </a:r>
          </a:p>
          <a:p>
            <a:pPr marL="0" indent="0">
              <a:buNone/>
            </a:pPr>
            <a:endParaRPr lang="ru-RU" sz="5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5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раздолье</a:t>
            </a:r>
            <a:r>
              <a:rPr lang="ru-RU" sz="5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5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простор</a:t>
            </a:r>
          </a:p>
          <a:p>
            <a:pPr marL="0" indent="0" algn="ctr">
              <a:buNone/>
            </a:pPr>
            <a:r>
              <a:rPr lang="ru-RU" sz="5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искони</a:t>
            </a:r>
            <a:r>
              <a:rPr lang="ru-RU" sz="5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с давних пор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908CA-A020-40BB-8B74-ABD3F91611F0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43628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выразительного чтения: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6656" y="2040864"/>
            <a:ext cx="10753725" cy="4311299"/>
          </a:xfrm>
        </p:spPr>
        <p:txBody>
          <a:bodyPr>
            <a:noAutofit/>
          </a:bodyPr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читать надо медленно, вдумываясь в значение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слов;</a:t>
            </a: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после каждой строчки надо обязательно делать короткую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паузу;</a:t>
            </a: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чётко и ясно проговаривать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слова;</a:t>
            </a: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постараться передать настроение автора и свои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чувства.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908CA-A020-40BB-8B74-ABD3F91611F0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41354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90664" y="-14183"/>
            <a:ext cx="5204298" cy="687218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11902" y="0"/>
            <a:ext cx="5130986" cy="6858000"/>
          </a:xfrm>
          <a:prstGeom prst="rect">
            <a:avLst/>
          </a:prstGeom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908CA-A020-40BB-8B74-ABD3F91611F0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86824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Историческая справка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6656" y="2733472"/>
            <a:ext cx="10753725" cy="1916349"/>
          </a:xfrm>
        </p:spPr>
        <p:txBody>
          <a:bodyPr>
            <a:normAutofit/>
          </a:bodyPr>
          <a:lstStyle/>
          <a:p>
            <a:pPr algn="ctr"/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Знаете ли вы, что на Руси был праздник встречи зимы?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908CA-A020-40BB-8B74-ABD3F91611F0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61606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 октября – Покров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01566" y="1951087"/>
            <a:ext cx="6566170" cy="4377447"/>
          </a:xfrm>
          <a:prstGeom prst="rect">
            <a:avLst/>
          </a:prstGeo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908CA-A020-40BB-8B74-ABD3F91611F0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711109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62264" y="353532"/>
            <a:ext cx="8171234" cy="6128426"/>
          </a:xfrm>
          <a:prstGeom prst="rect">
            <a:avLst/>
          </a:prstGeo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908CA-A020-40BB-8B74-ABD3F91611F0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42703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задание: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6656" y="2889115"/>
            <a:ext cx="10753725" cy="2373550"/>
          </a:xfrm>
        </p:spPr>
        <p:txBody>
          <a:bodyPr>
            <a:normAutofit/>
          </a:bodyPr>
          <a:lstStyle/>
          <a:p>
            <a:pPr algn="ctr"/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Выучить наизусть понравившийся отрывок, проиллюстрировать </a:t>
            </a: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его.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908CA-A020-40BB-8B74-ABD3F91611F0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804730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Рефлексия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6656" y="3171217"/>
            <a:ext cx="10753725" cy="1206230"/>
          </a:xfrm>
        </p:spPr>
        <p:txBody>
          <a:bodyPr>
            <a:normAutofit/>
          </a:bodyPr>
          <a:lstStyle/>
          <a:p>
            <a:pPr algn="ctr"/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 Я почувствовал…»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908CA-A020-40BB-8B74-ABD3F91611F0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48064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89212" y="1157591"/>
            <a:ext cx="8915400" cy="4753631"/>
          </a:xfrm>
        </p:spPr>
        <p:txBody>
          <a:bodyPr/>
          <a:lstStyle/>
          <a:p>
            <a:pPr marL="0" indent="0">
              <a:buNone/>
            </a:pP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 сумели мы собраться,</a:t>
            </a:r>
          </a:p>
          <a:p>
            <a:pPr marL="0" indent="0">
              <a:buNone/>
            </a:pP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работу дружно взяться,</a:t>
            </a:r>
          </a:p>
          <a:p>
            <a:pPr marL="0" indent="0">
              <a:buNone/>
            </a:pP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Будем думать, рассуждать,</a:t>
            </a:r>
          </a:p>
          <a:p>
            <a:pPr marL="0" indent="0">
              <a:buNone/>
            </a:pP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Можем мы урок начать.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908CA-A020-40BB-8B74-ABD3F91611F0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821887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6656" y="2295728"/>
            <a:ext cx="10753725" cy="3482137"/>
          </a:xfrm>
        </p:spPr>
        <p:txBody>
          <a:bodyPr>
            <a:normAutofit/>
          </a:bodyPr>
          <a:lstStyle/>
          <a:p>
            <a:pPr algn="ctr"/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внимание.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908CA-A020-40BB-8B74-ABD3F91611F0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18440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Девиз урока: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10902" y="3200400"/>
            <a:ext cx="9766569" cy="152724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ручейка — река, с книг — </a:t>
            </a: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знания!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908CA-A020-40BB-8B74-ABD3F91611F0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88833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Речевая разминка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89212" y="3025302"/>
            <a:ext cx="8915400" cy="2344366"/>
          </a:xfrm>
        </p:spPr>
        <p:txBody>
          <a:bodyPr>
            <a:normAutofit/>
          </a:bodyPr>
          <a:lstStyle/>
          <a:p>
            <a:pPr indent="0">
              <a:lnSpc>
                <a:spcPct val="105000"/>
              </a:lnSpc>
              <a:buNone/>
            </a:pPr>
            <a:r>
              <a:rPr lang="ru-RU" sz="5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Зимой поле белое,</a:t>
            </a:r>
            <a:endParaRPr lang="ru-RU" sz="5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0">
              <a:lnSpc>
                <a:spcPct val="105000"/>
              </a:lnSpc>
              <a:buNone/>
            </a:pPr>
            <a:r>
              <a:rPr lang="ru-RU" sz="5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Промерзлое, заледенелое.</a:t>
            </a:r>
            <a:endParaRPr lang="ru-RU" sz="5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908CA-A020-40BB-8B74-ABD3F91611F0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44614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Загадка: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43974" y="2133600"/>
            <a:ext cx="9860638" cy="3777622"/>
          </a:xfrm>
        </p:spPr>
        <p:txBody>
          <a:bodyPr/>
          <a:lstStyle/>
          <a:p>
            <a:pPr marL="0" indent="0">
              <a:buNone/>
            </a:pP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Снег на полях, лёд на реках,</a:t>
            </a:r>
          </a:p>
          <a:p>
            <a:pPr marL="0" indent="0">
              <a:buNone/>
            </a:pP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Вьюга гуляет. Когда это бывает?</a:t>
            </a:r>
          </a:p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908CA-A020-40BB-8B74-ABD3F91611F0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98835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Расшифруй автора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6656" y="3122579"/>
            <a:ext cx="10753725" cy="2655286"/>
          </a:xfrm>
        </p:spPr>
        <p:txBody>
          <a:bodyPr>
            <a:normAutofit/>
          </a:bodyPr>
          <a:lstStyle/>
          <a:p>
            <a:pPr algn="ctr"/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НАВИ ЧИВВАС НИТИКИН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908CA-A020-40BB-8B74-ABD3F91611F0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86291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урока: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6579" y="2723744"/>
            <a:ext cx="10668033" cy="318747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Иван </a:t>
            </a:r>
            <a:r>
              <a:rPr lang="ru-RU" sz="5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Саввич</a:t>
            </a: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Никитин</a:t>
            </a:r>
          </a:p>
          <a:p>
            <a:pPr marL="0" indent="0" algn="ctr">
              <a:buNone/>
            </a:pP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«Встреча зимы»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908CA-A020-40BB-8B74-ABD3F91611F0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01080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48255" y="2133600"/>
            <a:ext cx="9656357" cy="377762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познакомиться со </a:t>
            </a: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стихотворением И.С. Никитина «Встреча зимы»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908CA-A020-40BB-8B74-ABD3F91611F0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50969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Задача: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71600" y="2133600"/>
            <a:ext cx="10133012" cy="377762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Будем  наблюдать, как поэт подбирает слова для создания образной картины.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908CA-A020-40BB-8B74-ABD3F91611F0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6499011"/>
      </p:ext>
    </p:extLst>
  </p:cSld>
  <p:clrMapOvr>
    <a:masterClrMapping/>
  </p:clrMapOvr>
</p:sld>
</file>

<file path=ppt/theme/theme1.xml><?xml version="1.0" encoding="utf-8"?>
<a:theme xmlns:a="http://schemas.openxmlformats.org/drawingml/2006/main" name="Метрополия">
  <a:themeElements>
    <a:clrScheme name="Метрополия">
      <a:dk1>
        <a:sysClr val="windowText" lastClr="000000"/>
      </a:dk1>
      <a:lt1>
        <a:sysClr val="window" lastClr="FFFFFF"/>
      </a:lt1>
      <a:dk2>
        <a:srgbClr val="162F33"/>
      </a:dk2>
      <a:lt2>
        <a:srgbClr val="EAF0E0"/>
      </a:lt2>
      <a:accent1>
        <a:srgbClr val="50B4C8"/>
      </a:accent1>
      <a:accent2>
        <a:srgbClr val="A8B97F"/>
      </a:accent2>
      <a:accent3>
        <a:srgbClr val="9B9256"/>
      </a:accent3>
      <a:accent4>
        <a:srgbClr val="657689"/>
      </a:accent4>
      <a:accent5>
        <a:srgbClr val="7A855D"/>
      </a:accent5>
      <a:accent6>
        <a:srgbClr val="84AC9D"/>
      </a:accent6>
      <a:hlink>
        <a:srgbClr val="2370CD"/>
      </a:hlink>
      <a:folHlink>
        <a:srgbClr val="877589"/>
      </a:folHlink>
    </a:clrScheme>
    <a:fontScheme name="Метрополи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Метрополи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00000"/>
                <a:lumMod val="110000"/>
              </a:schemeClr>
            </a:gs>
            <a:gs pos="50000">
              <a:schemeClr val="phClr">
                <a:tint val="75000"/>
                <a:satMod val="101000"/>
                <a:lumMod val="105000"/>
              </a:schemeClr>
            </a:gs>
            <a:gs pos="100000">
              <a:schemeClr val="phClr">
                <a:tint val="82000"/>
                <a:satMod val="104000"/>
                <a:lumMod val="105000"/>
              </a:schemeClr>
            </a:gs>
          </a:gsLst>
          <a:lin ang="27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0000"/>
                <a:lumMod val="100000"/>
              </a:schemeClr>
            </a:gs>
            <a:gs pos="100000">
              <a:schemeClr val="phClr">
                <a:shade val="80000"/>
                <a:satMod val="100000"/>
                <a:lumMod val="99000"/>
              </a:schemeClr>
            </a:gs>
          </a:gsLst>
          <a:lin ang="27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solidFill>
          <a:schemeClr val="phClr">
            <a:shade val="95000"/>
            <a:satMod val="17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tropolitan" id="{4C5440D6-04D2-4954-96CF-F251137069B2}" vid="{79CFCA13-9412-4290-BB4B-85112F88857B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TM03457491[[fn=Метрополия]]</Template>
  <TotalTime>103</TotalTime>
  <Words>249</Words>
  <Application>Microsoft Office PowerPoint</Application>
  <PresentationFormat>Широкоэкранный</PresentationFormat>
  <Paragraphs>68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5" baseType="lpstr">
      <vt:lpstr>Arial</vt:lpstr>
      <vt:lpstr>Calibri</vt:lpstr>
      <vt:lpstr>Calibri Light</vt:lpstr>
      <vt:lpstr>Times New Roman</vt:lpstr>
      <vt:lpstr>Метрополия</vt:lpstr>
      <vt:lpstr>Литературное чтение  3 класс</vt:lpstr>
      <vt:lpstr>Презентация PowerPoint</vt:lpstr>
      <vt:lpstr>Девиз урока:</vt:lpstr>
      <vt:lpstr>Речевая разминка</vt:lpstr>
      <vt:lpstr>Загадка:</vt:lpstr>
      <vt:lpstr>Расшифруй автора</vt:lpstr>
      <vt:lpstr>Тема урока:</vt:lpstr>
      <vt:lpstr>Цель:</vt:lpstr>
      <vt:lpstr>Задача:</vt:lpstr>
      <vt:lpstr>Иван Саввич Никитин</vt:lpstr>
      <vt:lpstr>Словарно-лексическая работа</vt:lpstr>
      <vt:lpstr>Синонимы:</vt:lpstr>
      <vt:lpstr>Правила выразительного чтения:</vt:lpstr>
      <vt:lpstr>Презентация PowerPoint</vt:lpstr>
      <vt:lpstr>Историческая справка</vt:lpstr>
      <vt:lpstr>14 октября – Покров</vt:lpstr>
      <vt:lpstr>Презентация PowerPoint</vt:lpstr>
      <vt:lpstr>Домашнее задание:</vt:lpstr>
      <vt:lpstr>Рефлексия</vt:lpstr>
      <vt:lpstr>Презентация PowerPoint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Литературное чтение  3 класс</dc:title>
  <dc:creator>Екатерина Щербакова</dc:creator>
  <cp:lastModifiedBy>Екатерина Щербакова</cp:lastModifiedBy>
  <cp:revision>11</cp:revision>
  <dcterms:created xsi:type="dcterms:W3CDTF">2024-03-16T22:03:31Z</dcterms:created>
  <dcterms:modified xsi:type="dcterms:W3CDTF">2024-03-16T23:47:31Z</dcterms:modified>
</cp:coreProperties>
</file>