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06" y="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822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10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68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817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1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30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52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705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6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0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DA66E-6B13-4907-B2DF-34051349F9B1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47337-A65C-4741-B8DF-9ACE920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672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541" y="101599"/>
            <a:ext cx="10340918" cy="6687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257800"/>
            <a:ext cx="12192000" cy="106788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Sundays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2909455" y="5514650"/>
            <a:ext cx="600363" cy="554181"/>
          </a:xfrm>
          <a:prstGeom prst="su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есяц 6"/>
          <p:cNvSpPr/>
          <p:nvPr/>
        </p:nvSpPr>
        <p:spPr>
          <a:xfrm>
            <a:off x="8802255" y="5519809"/>
            <a:ext cx="369455" cy="549022"/>
          </a:xfrm>
          <a:prstGeom prst="moon">
            <a:avLst>
              <a:gd name="adj" fmla="val 4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53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7591" y="-550578"/>
            <a:ext cx="14325601" cy="78949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98814" y="1024448"/>
            <a:ext cx="10952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/>
              <a:t>I have a shower at 7 o’clock in the morning </a:t>
            </a:r>
            <a:endParaRPr lang="ru-RU" sz="4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498814" y="2019485"/>
            <a:ext cx="10257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/>
              <a:t>I have lunch at 2 o’clock in the afternoon</a:t>
            </a:r>
            <a:endParaRPr lang="ru-RU" sz="4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98814" y="3021771"/>
            <a:ext cx="1054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/>
              <a:t>I visit my friend at 6 o’clock in the evening</a:t>
            </a:r>
            <a:endParaRPr lang="ru-RU" sz="4800" i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415" y="1728896"/>
            <a:ext cx="3654257" cy="22431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530" y="1187931"/>
            <a:ext cx="2511005" cy="23034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3240">
            <a:off x="3903734" y="928458"/>
            <a:ext cx="1812900" cy="13266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98211">
            <a:off x="6403890" y="740665"/>
            <a:ext cx="3302061" cy="13201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2499" y="2850481"/>
            <a:ext cx="2798554" cy="12847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260200">
            <a:off x="5795488" y="2851527"/>
            <a:ext cx="3679019" cy="24309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98814" y="3979026"/>
            <a:ext cx="8165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/>
              <a:t>I go to bed at 10 o’clock at night</a:t>
            </a:r>
            <a:endParaRPr lang="ru-RU" sz="4800" i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422" y="3437269"/>
            <a:ext cx="4039240" cy="342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33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3400" y="2807853"/>
            <a:ext cx="5732318" cy="3821545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920509" y="365125"/>
            <a:ext cx="5938982" cy="1676111"/>
          </a:xfrm>
          <a:prstGeom prst="wedgeRoundRectCallout">
            <a:avLst>
              <a:gd name="adj1" fmla="val -86463"/>
              <a:gd name="adj2" fmla="val 12979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Hello! I’m Bob.</a:t>
            </a:r>
          </a:p>
          <a:p>
            <a:pPr algn="ctr"/>
            <a:r>
              <a:rPr lang="en-US" sz="4400" dirty="0" smtClean="0"/>
              <a:t>I like Sundays.</a:t>
            </a:r>
            <a:endParaRPr lang="ru-RU" sz="4400" dirty="0"/>
          </a:p>
        </p:txBody>
      </p:sp>
      <p:sp>
        <p:nvSpPr>
          <p:cNvPr id="6" name="Сердце 5"/>
          <p:cNvSpPr/>
          <p:nvPr/>
        </p:nvSpPr>
        <p:spPr>
          <a:xfrm>
            <a:off x="10529455" y="1373190"/>
            <a:ext cx="526472" cy="452435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920509" y="2881096"/>
            <a:ext cx="5938982" cy="877455"/>
          </a:xfrm>
          <a:prstGeom prst="wedgeRoundRectCallout">
            <a:avLst>
              <a:gd name="adj1" fmla="val 50240"/>
              <a:gd name="adj2" fmla="val 16039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What do you do on Sunday?</a:t>
            </a:r>
            <a:endParaRPr lang="ru-RU" sz="36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667664" y="4718625"/>
            <a:ext cx="5938982" cy="877455"/>
          </a:xfrm>
          <a:prstGeom prst="wedgeRoundRectCallout">
            <a:avLst>
              <a:gd name="adj1" fmla="val -77132"/>
              <a:gd name="adj2" fmla="val -13013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I do …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16177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</a:rPr>
              <a:t>in the morning</a:t>
            </a:r>
            <a:endParaRPr lang="ru-RU" sz="6600" b="1" i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65862"/>
            <a:ext cx="4017818" cy="3013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0683"/>
            <a:ext cx="2501247" cy="1617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385" y="2765862"/>
            <a:ext cx="4936042" cy="27765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50318" y="5542385"/>
            <a:ext cx="439358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a shower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78779" y="1505415"/>
            <a:ext cx="5452947" cy="1014761"/>
          </a:xfrm>
          <a:prstGeom prst="wedgeRoundRectCallout">
            <a:avLst>
              <a:gd name="adj1" fmla="val -9361"/>
              <a:gd name="adj2" fmla="val 15257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have a shower </a:t>
            </a:r>
          </a:p>
          <a:p>
            <a:pPr algn="ctr"/>
            <a:r>
              <a:rPr lang="en-US" sz="4000" i="1" dirty="0" smtClean="0"/>
              <a:t>in the morning.</a:t>
            </a:r>
            <a:endParaRPr lang="ru-RU" sz="4000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0" y="5542385"/>
            <a:ext cx="552357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breakfast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166624" y="1505414"/>
            <a:ext cx="5452947" cy="1014761"/>
          </a:xfrm>
          <a:prstGeom prst="wedgeRoundRectCallout">
            <a:avLst>
              <a:gd name="adj1" fmla="val -9361"/>
              <a:gd name="adj2" fmla="val 15257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have breakfast </a:t>
            </a:r>
          </a:p>
          <a:p>
            <a:pPr algn="ctr"/>
            <a:r>
              <a:rPr lang="en-US" sz="4000" i="1" dirty="0" smtClean="0"/>
              <a:t>in the morning.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1338304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385" y="2977376"/>
            <a:ext cx="4560016" cy="25650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53356"/>
            <a:ext cx="4030461" cy="2689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385" y="155815"/>
            <a:ext cx="2051956" cy="136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</a:rPr>
              <a:t>in the afternoon</a:t>
            </a:r>
            <a:endParaRPr lang="ru-RU" sz="6600" b="1" i="1" dirty="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318" y="5542385"/>
            <a:ext cx="439358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lunch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78779" y="1505415"/>
            <a:ext cx="5452947" cy="1014761"/>
          </a:xfrm>
          <a:prstGeom prst="wedgeRoundRectCallout">
            <a:avLst>
              <a:gd name="adj1" fmla="val -21222"/>
              <a:gd name="adj2" fmla="val 13718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have lunch</a:t>
            </a:r>
          </a:p>
          <a:p>
            <a:pPr algn="ctr"/>
            <a:r>
              <a:rPr lang="en-US" sz="4000" i="1" dirty="0" smtClean="0"/>
              <a:t>in the afternoon.</a:t>
            </a:r>
            <a:endParaRPr lang="ru-RU" sz="4000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0" y="5542385"/>
            <a:ext cx="552357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listen to music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166624" y="1505414"/>
            <a:ext cx="5452947" cy="1014761"/>
          </a:xfrm>
          <a:prstGeom prst="wedgeRoundRectCallout">
            <a:avLst>
              <a:gd name="adj1" fmla="val -11201"/>
              <a:gd name="adj2" fmla="val 114109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listen to music</a:t>
            </a:r>
          </a:p>
          <a:p>
            <a:pPr algn="ctr"/>
            <a:r>
              <a:rPr lang="en-US" sz="4000" i="1" dirty="0" smtClean="0"/>
              <a:t>in the afternoon.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1983302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736" y="2813601"/>
            <a:ext cx="4849736" cy="2728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01" y="2813601"/>
            <a:ext cx="4225214" cy="27287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1726" y="60577"/>
            <a:ext cx="2311739" cy="144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</a:rPr>
              <a:t>in the evening</a:t>
            </a:r>
            <a:endParaRPr lang="ru-RU" sz="6600" b="1" i="1" dirty="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318" y="5542385"/>
            <a:ext cx="439358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 my friend 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78779" y="1505415"/>
            <a:ext cx="5452947" cy="1014761"/>
          </a:xfrm>
          <a:prstGeom prst="wedgeRoundRectCallout">
            <a:avLst>
              <a:gd name="adj1" fmla="val 8635"/>
              <a:gd name="adj2" fmla="val 125098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visit my friend</a:t>
            </a:r>
          </a:p>
          <a:p>
            <a:pPr algn="ctr"/>
            <a:r>
              <a:rPr lang="en-US" sz="4000" i="1" dirty="0" smtClean="0"/>
              <a:t>in the evening.</a:t>
            </a:r>
            <a:endParaRPr lang="ru-RU" sz="4000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0" y="5542385"/>
            <a:ext cx="552357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supper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166624" y="1505414"/>
            <a:ext cx="5452947" cy="1014761"/>
          </a:xfrm>
          <a:prstGeom prst="wedgeRoundRectCallout">
            <a:avLst>
              <a:gd name="adj1" fmla="val -4657"/>
              <a:gd name="adj2" fmla="val 104219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have supper</a:t>
            </a:r>
          </a:p>
          <a:p>
            <a:pPr algn="ctr"/>
            <a:r>
              <a:rPr lang="en-US" sz="4000" i="1" dirty="0" smtClean="0"/>
              <a:t>in the evening.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677001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69" y="2662177"/>
            <a:ext cx="4549348" cy="28802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25" y="2755149"/>
            <a:ext cx="4178814" cy="27872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128" y="128409"/>
            <a:ext cx="2267725" cy="150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</a:rPr>
              <a:t>at night</a:t>
            </a:r>
            <a:endParaRPr lang="ru-RU" sz="6600" b="1" i="1" dirty="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318" y="5542385"/>
            <a:ext cx="439358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watch a video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78779" y="1505415"/>
            <a:ext cx="5452947" cy="1014761"/>
          </a:xfrm>
          <a:prstGeom prst="wedgeRoundRectCallout">
            <a:avLst>
              <a:gd name="adj1" fmla="val 11498"/>
              <a:gd name="adj2" fmla="val 177845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watch a video</a:t>
            </a:r>
          </a:p>
          <a:p>
            <a:pPr algn="ctr"/>
            <a:r>
              <a:rPr lang="en-US" sz="4000" i="1" dirty="0" smtClean="0"/>
              <a:t>at night.</a:t>
            </a:r>
            <a:endParaRPr lang="ru-RU" sz="4000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0" y="5542385"/>
            <a:ext cx="5523571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to bed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166624" y="1505414"/>
            <a:ext cx="5452947" cy="1014761"/>
          </a:xfrm>
          <a:prstGeom prst="wedgeRoundRectCallout">
            <a:avLst>
              <a:gd name="adj1" fmla="val -14064"/>
              <a:gd name="adj2" fmla="val 132790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/>
              <a:t>I go to bed</a:t>
            </a:r>
          </a:p>
          <a:p>
            <a:pPr algn="ctr"/>
            <a:r>
              <a:rPr lang="en-US" sz="4000" i="1" dirty="0" smtClean="0"/>
              <a:t>at night.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464313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6221" y="3546088"/>
            <a:ext cx="3311912" cy="331191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972221"/>
              </p:ext>
            </p:extLst>
          </p:nvPr>
        </p:nvGraphicFramePr>
        <p:xfrm>
          <a:off x="457201" y="345692"/>
          <a:ext cx="8352262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72019">
                  <a:extLst>
                    <a:ext uri="{9D8B030D-6E8A-4147-A177-3AD203B41FA5}">
                      <a16:colId xmlns:a16="http://schemas.microsoft.com/office/drawing/2014/main" val="2536674676"/>
                    </a:ext>
                  </a:extLst>
                </a:gridCol>
                <a:gridCol w="1266986">
                  <a:extLst>
                    <a:ext uri="{9D8B030D-6E8A-4147-A177-3AD203B41FA5}">
                      <a16:colId xmlns:a16="http://schemas.microsoft.com/office/drawing/2014/main" val="1533554275"/>
                    </a:ext>
                  </a:extLst>
                </a:gridCol>
                <a:gridCol w="1230083">
                  <a:extLst>
                    <a:ext uri="{9D8B030D-6E8A-4147-A177-3AD203B41FA5}">
                      <a16:colId xmlns:a16="http://schemas.microsoft.com/office/drawing/2014/main" val="2842316648"/>
                    </a:ext>
                  </a:extLst>
                </a:gridCol>
                <a:gridCol w="1279286">
                  <a:extLst>
                    <a:ext uri="{9D8B030D-6E8A-4147-A177-3AD203B41FA5}">
                      <a16:colId xmlns:a16="http://schemas.microsoft.com/office/drawing/2014/main" val="4155788082"/>
                    </a:ext>
                  </a:extLst>
                </a:gridCol>
                <a:gridCol w="1303888">
                  <a:extLst>
                    <a:ext uri="{9D8B030D-6E8A-4147-A177-3AD203B41FA5}">
                      <a16:colId xmlns:a16="http://schemas.microsoft.com/office/drawing/2014/main" val="3488682029"/>
                    </a:ext>
                  </a:extLst>
                </a:gridCol>
              </a:tblGrid>
              <a:tr h="5595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6A4A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 the morning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 the</a:t>
                      </a:r>
                      <a:r>
                        <a:rPr lang="en-US" sz="2000" baseline="0" dirty="0" smtClean="0"/>
                        <a:t> afternoon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 the evening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At night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729701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Have a shower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864604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Have breakfast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547373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Have lunch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885515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Listen to music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691183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Visit my friend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095874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Have supper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793021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Watch a video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68425"/>
                  </a:ext>
                </a:extLst>
              </a:tr>
              <a:tr h="55958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Go to bed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6A4A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6A4A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992486"/>
                  </a:ext>
                </a:extLst>
              </a:tr>
            </a:tbl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9054790" y="2698595"/>
            <a:ext cx="2988527" cy="847493"/>
          </a:xfrm>
          <a:prstGeom prst="wedgeRoundRectCallout">
            <a:avLst>
              <a:gd name="adj1" fmla="val -5534"/>
              <a:gd name="adj2" fmla="val 12828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 have a shower in the afternoon.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9056650" y="178423"/>
            <a:ext cx="2899317" cy="2096425"/>
          </a:xfrm>
          <a:prstGeom prst="wedgeRoundRectCallout">
            <a:avLst>
              <a:gd name="adj1" fmla="val -49679"/>
              <a:gd name="adj2" fmla="val 6601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Oh no, Patrick!</a:t>
            </a:r>
          </a:p>
          <a:p>
            <a:pPr algn="ctr"/>
            <a:r>
              <a:rPr lang="en-US" sz="2800" dirty="0" smtClean="0"/>
              <a:t>You have a shower in the morning!</a:t>
            </a:r>
          </a:p>
        </p:txBody>
      </p:sp>
    </p:spTree>
    <p:extLst>
      <p:ext uri="{BB962C8B-B14F-4D97-AF65-F5344CB8AC3E}">
        <p14:creationId xmlns:p14="http://schemas.microsoft.com/office/powerpoint/2010/main" val="1946363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59" y="301309"/>
            <a:ext cx="2665141" cy="2219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6769" y="2419815"/>
            <a:ext cx="4337824" cy="43378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060367" y="3902927"/>
            <a:ext cx="2748775" cy="2748775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3791415" y="423746"/>
            <a:ext cx="6322741" cy="1293542"/>
          </a:xfrm>
          <a:prstGeom prst="wedgeRoundRectCallout">
            <a:avLst>
              <a:gd name="adj1" fmla="val -72156"/>
              <a:gd name="adj2" fmla="val 15819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I have a shower …</a:t>
            </a:r>
            <a:endParaRPr lang="ru-RU" sz="54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531005" y="2609385"/>
            <a:ext cx="4780156" cy="1293542"/>
          </a:xfrm>
          <a:prstGeom prst="wedgeRoundRectCallout">
            <a:avLst>
              <a:gd name="adj1" fmla="val 37897"/>
              <a:gd name="adj2" fmla="val 8146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/>
              <a:t>i</a:t>
            </a:r>
            <a:r>
              <a:rPr lang="en-US" sz="5400" dirty="0" smtClean="0"/>
              <a:t>n the morning?</a:t>
            </a:r>
            <a:endParaRPr lang="ru-RU" sz="5400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737626" y="4434468"/>
            <a:ext cx="6322741" cy="1293542"/>
          </a:xfrm>
          <a:prstGeom prst="wedgeRoundRectCallout">
            <a:avLst>
              <a:gd name="adj1" fmla="val -55401"/>
              <a:gd name="adj2" fmla="val -9525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…at eight o’clock!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98067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62763" y="3033130"/>
            <a:ext cx="3731863" cy="3737111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26194"/>
              </p:ext>
            </p:extLst>
          </p:nvPr>
        </p:nvGraphicFramePr>
        <p:xfrm>
          <a:off x="490654" y="579862"/>
          <a:ext cx="5731727" cy="5734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1727">
                  <a:extLst>
                    <a:ext uri="{9D8B030D-6E8A-4147-A177-3AD203B41FA5}">
                      <a16:colId xmlns:a16="http://schemas.microsoft.com/office/drawing/2014/main" val="3111651719"/>
                    </a:ext>
                  </a:extLst>
                </a:gridCol>
              </a:tblGrid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043663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974484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8:00</a:t>
                      </a:r>
                      <a:endParaRPr lang="ru-RU" sz="28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95242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10:00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44574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11:00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338332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12:00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153748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14:00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8064152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15:00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237925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17:00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7277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19:00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065228"/>
                  </a:ext>
                </a:extLst>
              </a:tr>
              <a:tr h="521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21:00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561115"/>
                  </a:ext>
                </a:extLst>
              </a:tr>
            </a:tbl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6501161" y="211873"/>
            <a:ext cx="4951141" cy="735981"/>
          </a:xfrm>
          <a:prstGeom prst="wedgeRoundRectCallout">
            <a:avLst>
              <a:gd name="adj1" fmla="val 42906"/>
              <a:gd name="adj2" fmla="val 33371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at four o’clock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63704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239</Words>
  <Application>Microsoft Office PowerPoint</Application>
  <PresentationFormat>Широкоэкранный</PresentationFormat>
  <Paragraphs>75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in the morning</vt:lpstr>
      <vt:lpstr>in the afternoon</vt:lpstr>
      <vt:lpstr>in the evening</vt:lpstr>
      <vt:lpstr>at night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Полина</dc:creator>
  <cp:lastModifiedBy>Анна Полина</cp:lastModifiedBy>
  <cp:revision>30</cp:revision>
  <dcterms:created xsi:type="dcterms:W3CDTF">2024-03-13T12:22:17Z</dcterms:created>
  <dcterms:modified xsi:type="dcterms:W3CDTF">2024-03-13T13:36:06Z</dcterms:modified>
</cp:coreProperties>
</file>